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 snapToGrid="0">
      <p:cViewPr varScale="1">
        <p:scale>
          <a:sx n="184" d="100"/>
          <a:sy n="184" d="100"/>
        </p:scale>
        <p:origin x="107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En_Ba3Nb1Mo1O85_95Mo_100kHz_20k!$B$1</c:f>
              <c:strCache>
                <c:ptCount val="1"/>
                <c:pt idx="0">
                  <c:v>2.2*Enrich-echo+0.5</c:v>
                </c:pt>
              </c:strCache>
            </c:strRef>
          </c:tx>
          <c:spPr>
            <a:ln w="158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En_Ba3Nb1Mo1O85_95Mo_100kHz_20k!$A$2:$A$4097</c:f>
              <c:numCache>
                <c:formatCode>General</c:formatCode>
                <c:ptCount val="4096"/>
                <c:pt idx="0">
                  <c:v>908.57233826386801</c:v>
                </c:pt>
                <c:pt idx="1">
                  <c:v>908.10428536432505</c:v>
                </c:pt>
                <c:pt idx="2">
                  <c:v>907.63623246478198</c:v>
                </c:pt>
                <c:pt idx="3">
                  <c:v>907.16817956523903</c:v>
                </c:pt>
                <c:pt idx="4">
                  <c:v>906.70012666569596</c:v>
                </c:pt>
                <c:pt idx="5">
                  <c:v>906.23207376615301</c:v>
                </c:pt>
                <c:pt idx="6">
                  <c:v>905.76402086661005</c:v>
                </c:pt>
                <c:pt idx="7">
                  <c:v>905.29596796706699</c:v>
                </c:pt>
                <c:pt idx="8">
                  <c:v>904.82791506752403</c:v>
                </c:pt>
                <c:pt idx="9">
                  <c:v>904.35986216798096</c:v>
                </c:pt>
                <c:pt idx="10">
                  <c:v>903.89180926843801</c:v>
                </c:pt>
                <c:pt idx="11">
                  <c:v>903.42375636889597</c:v>
                </c:pt>
                <c:pt idx="12">
                  <c:v>902.95570346935301</c:v>
                </c:pt>
                <c:pt idx="13">
                  <c:v>902.48765056980994</c:v>
                </c:pt>
                <c:pt idx="14">
                  <c:v>902.01959767026699</c:v>
                </c:pt>
                <c:pt idx="15">
                  <c:v>901.55154477072404</c:v>
                </c:pt>
                <c:pt idx="16">
                  <c:v>901.08349187118097</c:v>
                </c:pt>
                <c:pt idx="17">
                  <c:v>900.61543897163801</c:v>
                </c:pt>
                <c:pt idx="18">
                  <c:v>900.14738607209495</c:v>
                </c:pt>
                <c:pt idx="19">
                  <c:v>899.67933317255199</c:v>
                </c:pt>
                <c:pt idx="20">
                  <c:v>899.21128027300904</c:v>
                </c:pt>
                <c:pt idx="21">
                  <c:v>898.74322737346597</c:v>
                </c:pt>
                <c:pt idx="22">
                  <c:v>898.27517447392404</c:v>
                </c:pt>
                <c:pt idx="23">
                  <c:v>897.80712157438097</c:v>
                </c:pt>
                <c:pt idx="24">
                  <c:v>897.33906867483802</c:v>
                </c:pt>
                <c:pt idx="25">
                  <c:v>896.87101577529495</c:v>
                </c:pt>
                <c:pt idx="26">
                  <c:v>896.402962875752</c:v>
                </c:pt>
                <c:pt idx="27">
                  <c:v>895.93490997620904</c:v>
                </c:pt>
                <c:pt idx="28">
                  <c:v>895.46685707666597</c:v>
                </c:pt>
                <c:pt idx="29">
                  <c:v>894.99880417712302</c:v>
                </c:pt>
                <c:pt idx="30">
                  <c:v>894.53075127757995</c:v>
                </c:pt>
                <c:pt idx="31">
                  <c:v>894.06269837803802</c:v>
                </c:pt>
                <c:pt idx="32">
                  <c:v>893.59464547849495</c:v>
                </c:pt>
                <c:pt idx="33">
                  <c:v>893.126592578952</c:v>
                </c:pt>
                <c:pt idx="34">
                  <c:v>892.65853967940905</c:v>
                </c:pt>
                <c:pt idx="35">
                  <c:v>892.19048677986598</c:v>
                </c:pt>
                <c:pt idx="36">
                  <c:v>891.72243388032302</c:v>
                </c:pt>
                <c:pt idx="37">
                  <c:v>891.25438098077996</c:v>
                </c:pt>
                <c:pt idx="38">
                  <c:v>890.786328081237</c:v>
                </c:pt>
                <c:pt idx="39">
                  <c:v>890.31827518169405</c:v>
                </c:pt>
                <c:pt idx="40">
                  <c:v>889.85022228215098</c:v>
                </c:pt>
                <c:pt idx="41">
                  <c:v>889.38216938260803</c:v>
                </c:pt>
                <c:pt idx="42">
                  <c:v>888.91411648306496</c:v>
                </c:pt>
                <c:pt idx="43">
                  <c:v>888.44606358352303</c:v>
                </c:pt>
                <c:pt idx="44">
                  <c:v>887.97801068397996</c:v>
                </c:pt>
                <c:pt idx="45">
                  <c:v>887.50995778443701</c:v>
                </c:pt>
                <c:pt idx="46">
                  <c:v>887.04190488489405</c:v>
                </c:pt>
                <c:pt idx="47">
                  <c:v>886.57385198535098</c:v>
                </c:pt>
                <c:pt idx="48">
                  <c:v>886.10579908580803</c:v>
                </c:pt>
                <c:pt idx="49">
                  <c:v>885.63774618626496</c:v>
                </c:pt>
                <c:pt idx="50">
                  <c:v>885.16969328672201</c:v>
                </c:pt>
                <c:pt idx="51">
                  <c:v>884.70164038717905</c:v>
                </c:pt>
                <c:pt idx="52">
                  <c:v>884.23358748763701</c:v>
                </c:pt>
                <c:pt idx="53">
                  <c:v>883.76553458809406</c:v>
                </c:pt>
                <c:pt idx="54">
                  <c:v>883.29748168855099</c:v>
                </c:pt>
                <c:pt idx="55">
                  <c:v>882.82942878900803</c:v>
                </c:pt>
                <c:pt idx="56">
                  <c:v>882.36137588946497</c:v>
                </c:pt>
                <c:pt idx="57">
                  <c:v>881.89332298992201</c:v>
                </c:pt>
                <c:pt idx="58">
                  <c:v>881.42527009037894</c:v>
                </c:pt>
                <c:pt idx="59">
                  <c:v>880.95721719083599</c:v>
                </c:pt>
                <c:pt idx="60">
                  <c:v>880.48916429129304</c:v>
                </c:pt>
                <c:pt idx="61">
                  <c:v>880.02111139174997</c:v>
                </c:pt>
                <c:pt idx="62">
                  <c:v>879.55305849220701</c:v>
                </c:pt>
                <c:pt idx="63">
                  <c:v>879.08500559266497</c:v>
                </c:pt>
                <c:pt idx="64">
                  <c:v>878.61695269312202</c:v>
                </c:pt>
                <c:pt idx="65">
                  <c:v>878.14889979357895</c:v>
                </c:pt>
                <c:pt idx="66">
                  <c:v>877.68084689403599</c:v>
                </c:pt>
                <c:pt idx="67">
                  <c:v>877.21279399449304</c:v>
                </c:pt>
                <c:pt idx="68">
                  <c:v>876.74474109494997</c:v>
                </c:pt>
                <c:pt idx="69">
                  <c:v>876.27668819540702</c:v>
                </c:pt>
                <c:pt idx="70">
                  <c:v>875.80863529586395</c:v>
                </c:pt>
                <c:pt idx="71">
                  <c:v>875.340582396321</c:v>
                </c:pt>
                <c:pt idx="72">
                  <c:v>874.87252949677804</c:v>
                </c:pt>
                <c:pt idx="73">
                  <c:v>874.404476597236</c:v>
                </c:pt>
                <c:pt idx="74">
                  <c:v>873.93642369769304</c:v>
                </c:pt>
                <c:pt idx="75">
                  <c:v>873.46837079814998</c:v>
                </c:pt>
                <c:pt idx="76">
                  <c:v>873.00031789860702</c:v>
                </c:pt>
                <c:pt idx="77">
                  <c:v>872.53226499906395</c:v>
                </c:pt>
                <c:pt idx="78">
                  <c:v>872.064212099521</c:v>
                </c:pt>
                <c:pt idx="79">
                  <c:v>871.59615919997805</c:v>
                </c:pt>
                <c:pt idx="80">
                  <c:v>871.12810630043498</c:v>
                </c:pt>
                <c:pt idx="81">
                  <c:v>870.66005340089202</c:v>
                </c:pt>
                <c:pt idx="82">
                  <c:v>870.19200050134896</c:v>
                </c:pt>
                <c:pt idx="83">
                  <c:v>869.723947601806</c:v>
                </c:pt>
                <c:pt idx="84">
                  <c:v>869.25589470226396</c:v>
                </c:pt>
                <c:pt idx="85">
                  <c:v>868.787841802721</c:v>
                </c:pt>
                <c:pt idx="86">
                  <c:v>868.31978890317805</c:v>
                </c:pt>
                <c:pt idx="87">
                  <c:v>867.85173600363498</c:v>
                </c:pt>
                <c:pt idx="88">
                  <c:v>867.38368310409203</c:v>
                </c:pt>
                <c:pt idx="89">
                  <c:v>866.91563020454896</c:v>
                </c:pt>
                <c:pt idx="90">
                  <c:v>866.44757730500601</c:v>
                </c:pt>
                <c:pt idx="91">
                  <c:v>865.97952440546305</c:v>
                </c:pt>
                <c:pt idx="92">
                  <c:v>865.51147150591999</c:v>
                </c:pt>
                <c:pt idx="93">
                  <c:v>865.04341860637703</c:v>
                </c:pt>
                <c:pt idx="94">
                  <c:v>864.57536570683396</c:v>
                </c:pt>
                <c:pt idx="95">
                  <c:v>864.10731280729203</c:v>
                </c:pt>
                <c:pt idx="96">
                  <c:v>863.63925990774896</c:v>
                </c:pt>
                <c:pt idx="97">
                  <c:v>863.17120700820601</c:v>
                </c:pt>
                <c:pt idx="98">
                  <c:v>862.70315410866306</c:v>
                </c:pt>
                <c:pt idx="99">
                  <c:v>862.23510120911999</c:v>
                </c:pt>
                <c:pt idx="100">
                  <c:v>861.76704830957704</c:v>
                </c:pt>
                <c:pt idx="101">
                  <c:v>861.29899541003397</c:v>
                </c:pt>
                <c:pt idx="102">
                  <c:v>860.83094251049101</c:v>
                </c:pt>
                <c:pt idx="103">
                  <c:v>860.36288961094795</c:v>
                </c:pt>
                <c:pt idx="104">
                  <c:v>859.89483671140601</c:v>
                </c:pt>
                <c:pt idx="105">
                  <c:v>859.42678381186295</c:v>
                </c:pt>
                <c:pt idx="106">
                  <c:v>858.95873091231999</c:v>
                </c:pt>
                <c:pt idx="107">
                  <c:v>858.49067801277704</c:v>
                </c:pt>
                <c:pt idx="108">
                  <c:v>858.02262511323397</c:v>
                </c:pt>
                <c:pt idx="109">
                  <c:v>857.55457221369102</c:v>
                </c:pt>
                <c:pt idx="110">
                  <c:v>857.08651931414795</c:v>
                </c:pt>
                <c:pt idx="111">
                  <c:v>856.618466414605</c:v>
                </c:pt>
                <c:pt idx="112">
                  <c:v>856.15041351506204</c:v>
                </c:pt>
                <c:pt idx="113">
                  <c:v>855.68236061551897</c:v>
                </c:pt>
                <c:pt idx="114">
                  <c:v>855.21430771597602</c:v>
                </c:pt>
                <c:pt idx="115">
                  <c:v>854.74625481643295</c:v>
                </c:pt>
                <c:pt idx="116">
                  <c:v>854.27820191689102</c:v>
                </c:pt>
                <c:pt idx="117">
                  <c:v>853.81014901734795</c:v>
                </c:pt>
                <c:pt idx="118">
                  <c:v>853.342096117805</c:v>
                </c:pt>
                <c:pt idx="119">
                  <c:v>852.87404321826205</c:v>
                </c:pt>
                <c:pt idx="120">
                  <c:v>852.40599031871898</c:v>
                </c:pt>
                <c:pt idx="121">
                  <c:v>851.93793741917602</c:v>
                </c:pt>
                <c:pt idx="122">
                  <c:v>851.46988451963296</c:v>
                </c:pt>
                <c:pt idx="123">
                  <c:v>851.00183162009</c:v>
                </c:pt>
                <c:pt idx="124">
                  <c:v>850.53377872054705</c:v>
                </c:pt>
                <c:pt idx="125">
                  <c:v>850.065725821005</c:v>
                </c:pt>
                <c:pt idx="126">
                  <c:v>849.59767292146205</c:v>
                </c:pt>
                <c:pt idx="127">
                  <c:v>849.12962002191898</c:v>
                </c:pt>
                <c:pt idx="128">
                  <c:v>848.66156712237603</c:v>
                </c:pt>
                <c:pt idx="129">
                  <c:v>848.19351422283296</c:v>
                </c:pt>
                <c:pt idx="130">
                  <c:v>847.72546132329001</c:v>
                </c:pt>
                <c:pt idx="131">
                  <c:v>847.25740842374705</c:v>
                </c:pt>
                <c:pt idx="132">
                  <c:v>846.78935552420398</c:v>
                </c:pt>
                <c:pt idx="133">
                  <c:v>846.32130262466103</c:v>
                </c:pt>
                <c:pt idx="134">
                  <c:v>845.85324972511796</c:v>
                </c:pt>
                <c:pt idx="135">
                  <c:v>845.38519682557501</c:v>
                </c:pt>
                <c:pt idx="136">
                  <c:v>844.91714392603296</c:v>
                </c:pt>
                <c:pt idx="137">
                  <c:v>844.44909102649001</c:v>
                </c:pt>
                <c:pt idx="138">
                  <c:v>843.98103812694706</c:v>
                </c:pt>
                <c:pt idx="139">
                  <c:v>843.51298522740399</c:v>
                </c:pt>
                <c:pt idx="140">
                  <c:v>843.04493232786103</c:v>
                </c:pt>
                <c:pt idx="141">
                  <c:v>842.57687942831797</c:v>
                </c:pt>
                <c:pt idx="142">
                  <c:v>842.10882652877501</c:v>
                </c:pt>
                <c:pt idx="143">
                  <c:v>841.64077362923194</c:v>
                </c:pt>
                <c:pt idx="144">
                  <c:v>841.17272072968899</c:v>
                </c:pt>
                <c:pt idx="145">
                  <c:v>840.70466783014604</c:v>
                </c:pt>
                <c:pt idx="146">
                  <c:v>840.23661493060297</c:v>
                </c:pt>
                <c:pt idx="147">
                  <c:v>839.76856203106104</c:v>
                </c:pt>
                <c:pt idx="148">
                  <c:v>839.30050913151797</c:v>
                </c:pt>
                <c:pt idx="149">
                  <c:v>838.83245623197502</c:v>
                </c:pt>
                <c:pt idx="150">
                  <c:v>838.36440333243195</c:v>
                </c:pt>
                <c:pt idx="151">
                  <c:v>837.89635043288899</c:v>
                </c:pt>
                <c:pt idx="152">
                  <c:v>837.42829753334604</c:v>
                </c:pt>
                <c:pt idx="153">
                  <c:v>836.96024463380297</c:v>
                </c:pt>
                <c:pt idx="154">
                  <c:v>836.49219173426002</c:v>
                </c:pt>
                <c:pt idx="155">
                  <c:v>836.02413883471695</c:v>
                </c:pt>
                <c:pt idx="156">
                  <c:v>835.556085935174</c:v>
                </c:pt>
                <c:pt idx="157">
                  <c:v>835.08803303563195</c:v>
                </c:pt>
                <c:pt idx="158">
                  <c:v>834.619980136089</c:v>
                </c:pt>
                <c:pt idx="159">
                  <c:v>834.15192723654604</c:v>
                </c:pt>
                <c:pt idx="160">
                  <c:v>833.68387433700298</c:v>
                </c:pt>
                <c:pt idx="161">
                  <c:v>833.21582143746002</c:v>
                </c:pt>
                <c:pt idx="162">
                  <c:v>832.74776853791695</c:v>
                </c:pt>
                <c:pt idx="163">
                  <c:v>832.279715638374</c:v>
                </c:pt>
                <c:pt idx="164">
                  <c:v>831.81166273883105</c:v>
                </c:pt>
                <c:pt idx="165">
                  <c:v>831.34360983928798</c:v>
                </c:pt>
                <c:pt idx="166">
                  <c:v>830.87555693974502</c:v>
                </c:pt>
                <c:pt idx="167">
                  <c:v>830.40750404020196</c:v>
                </c:pt>
                <c:pt idx="168">
                  <c:v>829.93945114066003</c:v>
                </c:pt>
                <c:pt idx="169">
                  <c:v>829.47139824111696</c:v>
                </c:pt>
                <c:pt idx="170">
                  <c:v>829.003345341574</c:v>
                </c:pt>
                <c:pt idx="171">
                  <c:v>828.53529244203105</c:v>
                </c:pt>
                <c:pt idx="172">
                  <c:v>828.06723954248798</c:v>
                </c:pt>
                <c:pt idx="173">
                  <c:v>827.59918664294503</c:v>
                </c:pt>
                <c:pt idx="174">
                  <c:v>827.13113374340196</c:v>
                </c:pt>
                <c:pt idx="175">
                  <c:v>826.66308084385901</c:v>
                </c:pt>
                <c:pt idx="176">
                  <c:v>826.19502794431605</c:v>
                </c:pt>
                <c:pt idx="177">
                  <c:v>825.72697504477298</c:v>
                </c:pt>
                <c:pt idx="178">
                  <c:v>825.25892214523105</c:v>
                </c:pt>
                <c:pt idx="179">
                  <c:v>824.79086924568799</c:v>
                </c:pt>
                <c:pt idx="180">
                  <c:v>824.32281634614503</c:v>
                </c:pt>
                <c:pt idx="181">
                  <c:v>823.85476344660196</c:v>
                </c:pt>
                <c:pt idx="182">
                  <c:v>823.38671054705901</c:v>
                </c:pt>
                <c:pt idx="183">
                  <c:v>822.91865764751606</c:v>
                </c:pt>
                <c:pt idx="184">
                  <c:v>822.45060474797299</c:v>
                </c:pt>
                <c:pt idx="185">
                  <c:v>821.98255184843003</c:v>
                </c:pt>
                <c:pt idx="186">
                  <c:v>821.51449894888697</c:v>
                </c:pt>
                <c:pt idx="187">
                  <c:v>821.04644604934401</c:v>
                </c:pt>
                <c:pt idx="188">
                  <c:v>820.57839314980095</c:v>
                </c:pt>
                <c:pt idx="189">
                  <c:v>820.11034025025901</c:v>
                </c:pt>
                <c:pt idx="190">
                  <c:v>819.64228735071595</c:v>
                </c:pt>
                <c:pt idx="191">
                  <c:v>819.17423445117299</c:v>
                </c:pt>
                <c:pt idx="192">
                  <c:v>818.70618155163004</c:v>
                </c:pt>
                <c:pt idx="193">
                  <c:v>818.23812865208697</c:v>
                </c:pt>
                <c:pt idx="194">
                  <c:v>817.77007575254402</c:v>
                </c:pt>
                <c:pt idx="195">
                  <c:v>817.30202285300095</c:v>
                </c:pt>
                <c:pt idx="196">
                  <c:v>816.83396995345799</c:v>
                </c:pt>
                <c:pt idx="197">
                  <c:v>816.36591705391504</c:v>
                </c:pt>
                <c:pt idx="198">
                  <c:v>815.897864154373</c:v>
                </c:pt>
                <c:pt idx="199">
                  <c:v>815.42981125483004</c:v>
                </c:pt>
                <c:pt idx="200">
                  <c:v>814.96175835528697</c:v>
                </c:pt>
                <c:pt idx="201">
                  <c:v>814.49370545574402</c:v>
                </c:pt>
                <c:pt idx="202">
                  <c:v>814.02565255620095</c:v>
                </c:pt>
                <c:pt idx="203">
                  <c:v>813.557599656658</c:v>
                </c:pt>
                <c:pt idx="204">
                  <c:v>813.08954675711504</c:v>
                </c:pt>
                <c:pt idx="205">
                  <c:v>812.62149385757198</c:v>
                </c:pt>
                <c:pt idx="206">
                  <c:v>812.15344095802902</c:v>
                </c:pt>
                <c:pt idx="207">
                  <c:v>811.68538805848596</c:v>
                </c:pt>
                <c:pt idx="208">
                  <c:v>811.217335158943</c:v>
                </c:pt>
                <c:pt idx="209">
                  <c:v>810.74928225940096</c:v>
                </c:pt>
                <c:pt idx="210">
                  <c:v>810.281229359858</c:v>
                </c:pt>
                <c:pt idx="211">
                  <c:v>809.81317646031505</c:v>
                </c:pt>
                <c:pt idx="212">
                  <c:v>809.34512356077198</c:v>
                </c:pt>
                <c:pt idx="213">
                  <c:v>808.87707066122903</c:v>
                </c:pt>
                <c:pt idx="214">
                  <c:v>808.40901776168596</c:v>
                </c:pt>
                <c:pt idx="215">
                  <c:v>807.94096486214301</c:v>
                </c:pt>
                <c:pt idx="216">
                  <c:v>807.47291196260005</c:v>
                </c:pt>
                <c:pt idx="217">
                  <c:v>807.00485906305698</c:v>
                </c:pt>
                <c:pt idx="218">
                  <c:v>806.53680616351403</c:v>
                </c:pt>
                <c:pt idx="219">
                  <c:v>806.06875326397096</c:v>
                </c:pt>
                <c:pt idx="220">
                  <c:v>805.60070036442903</c:v>
                </c:pt>
                <c:pt idx="221">
                  <c:v>805.13264746488596</c:v>
                </c:pt>
                <c:pt idx="222">
                  <c:v>804.66459456534301</c:v>
                </c:pt>
                <c:pt idx="223">
                  <c:v>804.19654166580005</c:v>
                </c:pt>
                <c:pt idx="224">
                  <c:v>803.72848876625699</c:v>
                </c:pt>
                <c:pt idx="225">
                  <c:v>803.26043586671403</c:v>
                </c:pt>
                <c:pt idx="226">
                  <c:v>802.79238296717097</c:v>
                </c:pt>
                <c:pt idx="227">
                  <c:v>802.32433006762801</c:v>
                </c:pt>
                <c:pt idx="228">
                  <c:v>801.85627716808494</c:v>
                </c:pt>
                <c:pt idx="229">
                  <c:v>801.38822426854199</c:v>
                </c:pt>
                <c:pt idx="230">
                  <c:v>800.92017136899995</c:v>
                </c:pt>
                <c:pt idx="231">
                  <c:v>800.45211846945699</c:v>
                </c:pt>
                <c:pt idx="232">
                  <c:v>799.98406556991404</c:v>
                </c:pt>
                <c:pt idx="233">
                  <c:v>799.51601267037097</c:v>
                </c:pt>
                <c:pt idx="234">
                  <c:v>799.04795977082802</c:v>
                </c:pt>
                <c:pt idx="235">
                  <c:v>798.57990687128495</c:v>
                </c:pt>
                <c:pt idx="236">
                  <c:v>798.11185397174199</c:v>
                </c:pt>
                <c:pt idx="237">
                  <c:v>797.64380107219904</c:v>
                </c:pt>
                <c:pt idx="238">
                  <c:v>797.17574817265597</c:v>
                </c:pt>
                <c:pt idx="239">
                  <c:v>796.70769527311302</c:v>
                </c:pt>
                <c:pt idx="240">
                  <c:v>796.23964237356995</c:v>
                </c:pt>
                <c:pt idx="241">
                  <c:v>795.77158947402802</c:v>
                </c:pt>
                <c:pt idx="242">
                  <c:v>795.30353657448495</c:v>
                </c:pt>
                <c:pt idx="243">
                  <c:v>794.835483674942</c:v>
                </c:pt>
                <c:pt idx="244">
                  <c:v>794.36743077539904</c:v>
                </c:pt>
                <c:pt idx="245">
                  <c:v>793.89937787585598</c:v>
                </c:pt>
                <c:pt idx="246">
                  <c:v>793.43132497631302</c:v>
                </c:pt>
                <c:pt idx="247">
                  <c:v>792.96327207676995</c:v>
                </c:pt>
                <c:pt idx="248">
                  <c:v>792.495219177227</c:v>
                </c:pt>
                <c:pt idx="249">
                  <c:v>792.02716627768405</c:v>
                </c:pt>
                <c:pt idx="250">
                  <c:v>791.55911337814098</c:v>
                </c:pt>
                <c:pt idx="251">
                  <c:v>791.09106047859905</c:v>
                </c:pt>
                <c:pt idx="252">
                  <c:v>790.62300757905598</c:v>
                </c:pt>
                <c:pt idx="253">
                  <c:v>790.15495467951303</c:v>
                </c:pt>
                <c:pt idx="254">
                  <c:v>789.68690177996996</c:v>
                </c:pt>
                <c:pt idx="255">
                  <c:v>789.218848880427</c:v>
                </c:pt>
                <c:pt idx="256">
                  <c:v>788.75079598088405</c:v>
                </c:pt>
                <c:pt idx="257">
                  <c:v>788.28274308134098</c:v>
                </c:pt>
                <c:pt idx="258">
                  <c:v>787.81469018179803</c:v>
                </c:pt>
                <c:pt idx="259">
                  <c:v>787.34663728225496</c:v>
                </c:pt>
                <c:pt idx="260">
                  <c:v>786.87858438271201</c:v>
                </c:pt>
                <c:pt idx="261">
                  <c:v>786.41053148316905</c:v>
                </c:pt>
                <c:pt idx="262">
                  <c:v>785.94247858362701</c:v>
                </c:pt>
                <c:pt idx="263">
                  <c:v>785.47442568408405</c:v>
                </c:pt>
                <c:pt idx="264">
                  <c:v>785.00637278454099</c:v>
                </c:pt>
                <c:pt idx="265">
                  <c:v>784.53831988499803</c:v>
                </c:pt>
                <c:pt idx="266">
                  <c:v>784.07026698545496</c:v>
                </c:pt>
                <c:pt idx="267">
                  <c:v>783.60221408591201</c:v>
                </c:pt>
                <c:pt idx="268">
                  <c:v>783.13416118636906</c:v>
                </c:pt>
                <c:pt idx="269">
                  <c:v>782.66610828682599</c:v>
                </c:pt>
                <c:pt idx="270">
                  <c:v>782.19805538728303</c:v>
                </c:pt>
                <c:pt idx="271">
                  <c:v>781.73000248773997</c:v>
                </c:pt>
                <c:pt idx="272">
                  <c:v>781.26194958819804</c:v>
                </c:pt>
                <c:pt idx="273">
                  <c:v>780.79389668865497</c:v>
                </c:pt>
                <c:pt idx="274">
                  <c:v>780.32584378911201</c:v>
                </c:pt>
                <c:pt idx="275">
                  <c:v>779.85779088956895</c:v>
                </c:pt>
                <c:pt idx="276">
                  <c:v>779.38973799002599</c:v>
                </c:pt>
                <c:pt idx="277">
                  <c:v>778.92168509048304</c:v>
                </c:pt>
                <c:pt idx="278">
                  <c:v>778.45363219093997</c:v>
                </c:pt>
                <c:pt idx="279">
                  <c:v>777.98557929139702</c:v>
                </c:pt>
                <c:pt idx="280">
                  <c:v>777.51752639185395</c:v>
                </c:pt>
                <c:pt idx="281">
                  <c:v>777.04947349231099</c:v>
                </c:pt>
                <c:pt idx="282">
                  <c:v>776.58142059276804</c:v>
                </c:pt>
                <c:pt idx="283">
                  <c:v>776.113367693226</c:v>
                </c:pt>
                <c:pt idx="284">
                  <c:v>775.64531479368304</c:v>
                </c:pt>
                <c:pt idx="285">
                  <c:v>775.17726189413997</c:v>
                </c:pt>
                <c:pt idx="286">
                  <c:v>774.70920899459702</c:v>
                </c:pt>
                <c:pt idx="287">
                  <c:v>774.24115609505395</c:v>
                </c:pt>
                <c:pt idx="288">
                  <c:v>773.773103195511</c:v>
                </c:pt>
                <c:pt idx="289">
                  <c:v>773.30505029596804</c:v>
                </c:pt>
                <c:pt idx="290">
                  <c:v>772.83699739642498</c:v>
                </c:pt>
                <c:pt idx="291">
                  <c:v>772.36894449688202</c:v>
                </c:pt>
                <c:pt idx="292">
                  <c:v>771.90089159733895</c:v>
                </c:pt>
                <c:pt idx="293">
                  <c:v>771.43283869779702</c:v>
                </c:pt>
                <c:pt idx="294">
                  <c:v>770.96478579825396</c:v>
                </c:pt>
                <c:pt idx="295">
                  <c:v>770.496732898711</c:v>
                </c:pt>
                <c:pt idx="296">
                  <c:v>770.02867999916805</c:v>
                </c:pt>
                <c:pt idx="297">
                  <c:v>769.56062709962498</c:v>
                </c:pt>
                <c:pt idx="298">
                  <c:v>769.09257420008203</c:v>
                </c:pt>
                <c:pt idx="299">
                  <c:v>768.62452130053896</c:v>
                </c:pt>
                <c:pt idx="300">
                  <c:v>768.156468400996</c:v>
                </c:pt>
                <c:pt idx="301">
                  <c:v>767.68841550145305</c:v>
                </c:pt>
                <c:pt idx="302">
                  <c:v>767.22036260190998</c:v>
                </c:pt>
                <c:pt idx="303">
                  <c:v>766.75230970236805</c:v>
                </c:pt>
                <c:pt idx="304">
                  <c:v>766.28425680282498</c:v>
                </c:pt>
                <c:pt idx="305">
                  <c:v>765.81620390328203</c:v>
                </c:pt>
                <c:pt idx="306">
                  <c:v>765.34815100373896</c:v>
                </c:pt>
                <c:pt idx="307">
                  <c:v>764.88009810419601</c:v>
                </c:pt>
                <c:pt idx="308">
                  <c:v>764.41204520465305</c:v>
                </c:pt>
                <c:pt idx="309">
                  <c:v>763.94399230510999</c:v>
                </c:pt>
                <c:pt idx="310">
                  <c:v>763.47593940556703</c:v>
                </c:pt>
                <c:pt idx="311">
                  <c:v>763.00788650602397</c:v>
                </c:pt>
                <c:pt idx="312">
                  <c:v>762.53983360648101</c:v>
                </c:pt>
                <c:pt idx="313">
                  <c:v>762.07178070693794</c:v>
                </c:pt>
                <c:pt idx="314">
                  <c:v>761.60372780739601</c:v>
                </c:pt>
                <c:pt idx="315">
                  <c:v>761.13567490785294</c:v>
                </c:pt>
                <c:pt idx="316">
                  <c:v>760.66762200830999</c:v>
                </c:pt>
                <c:pt idx="317">
                  <c:v>760.19956910876704</c:v>
                </c:pt>
                <c:pt idx="318">
                  <c:v>759.73151620922397</c:v>
                </c:pt>
                <c:pt idx="319">
                  <c:v>759.26346330968101</c:v>
                </c:pt>
                <c:pt idx="320">
                  <c:v>758.79541041013795</c:v>
                </c:pt>
                <c:pt idx="321">
                  <c:v>758.32735751059499</c:v>
                </c:pt>
                <c:pt idx="322">
                  <c:v>757.85930461105204</c:v>
                </c:pt>
                <c:pt idx="323">
                  <c:v>757.39125171150897</c:v>
                </c:pt>
                <c:pt idx="324">
                  <c:v>756.92319881196704</c:v>
                </c:pt>
                <c:pt idx="325">
                  <c:v>756.45514591242397</c:v>
                </c:pt>
                <c:pt idx="326">
                  <c:v>755.98709301288102</c:v>
                </c:pt>
                <c:pt idx="327">
                  <c:v>755.51904011333795</c:v>
                </c:pt>
                <c:pt idx="328">
                  <c:v>755.050987213795</c:v>
                </c:pt>
                <c:pt idx="329">
                  <c:v>754.58293431425204</c:v>
                </c:pt>
                <c:pt idx="330">
                  <c:v>754.11488141470898</c:v>
                </c:pt>
                <c:pt idx="331">
                  <c:v>753.64682851516602</c:v>
                </c:pt>
                <c:pt idx="332">
                  <c:v>753.17877561562295</c:v>
                </c:pt>
                <c:pt idx="333">
                  <c:v>752.71072271608</c:v>
                </c:pt>
                <c:pt idx="334">
                  <c:v>752.24266981653705</c:v>
                </c:pt>
                <c:pt idx="335">
                  <c:v>751.774616916995</c:v>
                </c:pt>
                <c:pt idx="336">
                  <c:v>751.30656401745205</c:v>
                </c:pt>
                <c:pt idx="337">
                  <c:v>750.83851111790898</c:v>
                </c:pt>
                <c:pt idx="338">
                  <c:v>750.37045821836602</c:v>
                </c:pt>
                <c:pt idx="339">
                  <c:v>749.90240531882296</c:v>
                </c:pt>
                <c:pt idx="340">
                  <c:v>749.43435241928</c:v>
                </c:pt>
                <c:pt idx="341">
                  <c:v>748.96629951973705</c:v>
                </c:pt>
                <c:pt idx="342">
                  <c:v>748.49824662019398</c:v>
                </c:pt>
                <c:pt idx="343">
                  <c:v>748.03019372065103</c:v>
                </c:pt>
                <c:pt idx="344">
                  <c:v>747.56214082110796</c:v>
                </c:pt>
                <c:pt idx="345">
                  <c:v>747.09408792156603</c:v>
                </c:pt>
                <c:pt idx="346">
                  <c:v>746.62603502202296</c:v>
                </c:pt>
                <c:pt idx="347">
                  <c:v>746.15798212248001</c:v>
                </c:pt>
                <c:pt idx="348">
                  <c:v>745.68992922293705</c:v>
                </c:pt>
                <c:pt idx="349">
                  <c:v>745.22187632339399</c:v>
                </c:pt>
                <c:pt idx="350">
                  <c:v>744.75382342385103</c:v>
                </c:pt>
                <c:pt idx="351">
                  <c:v>744.28577052430796</c:v>
                </c:pt>
                <c:pt idx="352">
                  <c:v>743.81771762476501</c:v>
                </c:pt>
                <c:pt idx="353">
                  <c:v>743.34966472522206</c:v>
                </c:pt>
                <c:pt idx="354">
                  <c:v>742.88161182567899</c:v>
                </c:pt>
                <c:pt idx="355">
                  <c:v>742.41355892613603</c:v>
                </c:pt>
                <c:pt idx="356">
                  <c:v>741.94550602659399</c:v>
                </c:pt>
                <c:pt idx="357">
                  <c:v>741.47745312705104</c:v>
                </c:pt>
                <c:pt idx="358">
                  <c:v>741.00940022750797</c:v>
                </c:pt>
                <c:pt idx="359">
                  <c:v>740.54134732796501</c:v>
                </c:pt>
                <c:pt idx="360">
                  <c:v>740.07329442842195</c:v>
                </c:pt>
                <c:pt idx="361">
                  <c:v>739.60524152887899</c:v>
                </c:pt>
                <c:pt idx="362">
                  <c:v>739.13718862933604</c:v>
                </c:pt>
                <c:pt idx="363">
                  <c:v>738.66913572979297</c:v>
                </c:pt>
                <c:pt idx="364">
                  <c:v>738.20108283025002</c:v>
                </c:pt>
                <c:pt idx="365">
                  <c:v>737.73302993070695</c:v>
                </c:pt>
                <c:pt idx="366">
                  <c:v>737.26497703116502</c:v>
                </c:pt>
                <c:pt idx="367">
                  <c:v>736.79692413162195</c:v>
                </c:pt>
                <c:pt idx="368">
                  <c:v>736.328871232079</c:v>
                </c:pt>
                <c:pt idx="369">
                  <c:v>735.86081833253604</c:v>
                </c:pt>
                <c:pt idx="370">
                  <c:v>735.39276543299297</c:v>
                </c:pt>
                <c:pt idx="371">
                  <c:v>734.92471253345002</c:v>
                </c:pt>
                <c:pt idx="372">
                  <c:v>734.45665963390695</c:v>
                </c:pt>
                <c:pt idx="373">
                  <c:v>733.988606734364</c:v>
                </c:pt>
                <c:pt idx="374">
                  <c:v>733.52055383482104</c:v>
                </c:pt>
                <c:pt idx="375">
                  <c:v>733.05250093527798</c:v>
                </c:pt>
                <c:pt idx="376">
                  <c:v>732.58444803573605</c:v>
                </c:pt>
                <c:pt idx="377">
                  <c:v>732.11639513619298</c:v>
                </c:pt>
                <c:pt idx="378">
                  <c:v>731.64834223665002</c:v>
                </c:pt>
                <c:pt idx="379">
                  <c:v>731.18028933710696</c:v>
                </c:pt>
                <c:pt idx="380">
                  <c:v>730.712236437564</c:v>
                </c:pt>
                <c:pt idx="381">
                  <c:v>730.24418353802105</c:v>
                </c:pt>
                <c:pt idx="382">
                  <c:v>729.77613063847798</c:v>
                </c:pt>
                <c:pt idx="383">
                  <c:v>729.30807773893503</c:v>
                </c:pt>
                <c:pt idx="384">
                  <c:v>728.84002483939196</c:v>
                </c:pt>
                <c:pt idx="385">
                  <c:v>728.371971939849</c:v>
                </c:pt>
                <c:pt idx="386">
                  <c:v>727.90391904030605</c:v>
                </c:pt>
                <c:pt idx="387">
                  <c:v>727.43586614076401</c:v>
                </c:pt>
                <c:pt idx="388">
                  <c:v>726.96781324122105</c:v>
                </c:pt>
                <c:pt idx="389">
                  <c:v>726.49976034167798</c:v>
                </c:pt>
                <c:pt idx="390">
                  <c:v>726.03170744213503</c:v>
                </c:pt>
                <c:pt idx="391">
                  <c:v>725.56365454259196</c:v>
                </c:pt>
                <c:pt idx="392">
                  <c:v>725.09560164304901</c:v>
                </c:pt>
                <c:pt idx="393">
                  <c:v>724.62754874350605</c:v>
                </c:pt>
                <c:pt idx="394">
                  <c:v>724.15949584396299</c:v>
                </c:pt>
                <c:pt idx="395">
                  <c:v>723.69144294442003</c:v>
                </c:pt>
                <c:pt idx="396">
                  <c:v>723.22339004487696</c:v>
                </c:pt>
                <c:pt idx="397">
                  <c:v>722.75533714533503</c:v>
                </c:pt>
                <c:pt idx="398">
                  <c:v>722.28728424579197</c:v>
                </c:pt>
                <c:pt idx="399">
                  <c:v>721.81923134624901</c:v>
                </c:pt>
                <c:pt idx="400">
                  <c:v>721.35117844670594</c:v>
                </c:pt>
                <c:pt idx="401">
                  <c:v>720.88312554716299</c:v>
                </c:pt>
                <c:pt idx="402">
                  <c:v>720.41507264762004</c:v>
                </c:pt>
                <c:pt idx="403">
                  <c:v>719.94701974807697</c:v>
                </c:pt>
                <c:pt idx="404">
                  <c:v>719.47896684853401</c:v>
                </c:pt>
                <c:pt idx="405">
                  <c:v>719.01091394899095</c:v>
                </c:pt>
                <c:pt idx="406">
                  <c:v>718.54286104944799</c:v>
                </c:pt>
                <c:pt idx="407">
                  <c:v>718.07480814990504</c:v>
                </c:pt>
                <c:pt idx="408">
                  <c:v>717.60675525036299</c:v>
                </c:pt>
                <c:pt idx="409">
                  <c:v>717.13870235082004</c:v>
                </c:pt>
                <c:pt idx="410">
                  <c:v>716.67064945127697</c:v>
                </c:pt>
                <c:pt idx="411">
                  <c:v>716.20259655173402</c:v>
                </c:pt>
                <c:pt idx="412">
                  <c:v>715.73454365219095</c:v>
                </c:pt>
                <c:pt idx="413">
                  <c:v>715.266490752648</c:v>
                </c:pt>
                <c:pt idx="414">
                  <c:v>714.79843785310504</c:v>
                </c:pt>
                <c:pt idx="415">
                  <c:v>714.33038495356197</c:v>
                </c:pt>
                <c:pt idx="416">
                  <c:v>713.86233205401902</c:v>
                </c:pt>
                <c:pt idx="417">
                  <c:v>713.39427915447595</c:v>
                </c:pt>
                <c:pt idx="418">
                  <c:v>712.92622625493402</c:v>
                </c:pt>
                <c:pt idx="419">
                  <c:v>712.45817335539095</c:v>
                </c:pt>
                <c:pt idx="420">
                  <c:v>711.990120455848</c:v>
                </c:pt>
                <c:pt idx="421">
                  <c:v>711.52206755630505</c:v>
                </c:pt>
                <c:pt idx="422">
                  <c:v>711.05401465676198</c:v>
                </c:pt>
                <c:pt idx="423">
                  <c:v>710.58596175721902</c:v>
                </c:pt>
                <c:pt idx="424">
                  <c:v>710.11790885767596</c:v>
                </c:pt>
                <c:pt idx="425">
                  <c:v>709.649855958133</c:v>
                </c:pt>
                <c:pt idx="426">
                  <c:v>709.18180305859005</c:v>
                </c:pt>
                <c:pt idx="427">
                  <c:v>708.71375015904698</c:v>
                </c:pt>
                <c:pt idx="428">
                  <c:v>708.24569725950403</c:v>
                </c:pt>
                <c:pt idx="429">
                  <c:v>707.77764435996198</c:v>
                </c:pt>
                <c:pt idx="430">
                  <c:v>707.30959146041903</c:v>
                </c:pt>
                <c:pt idx="431">
                  <c:v>706.84153856087596</c:v>
                </c:pt>
                <c:pt idx="432">
                  <c:v>706.37348566133301</c:v>
                </c:pt>
                <c:pt idx="433">
                  <c:v>705.90543276179005</c:v>
                </c:pt>
                <c:pt idx="434">
                  <c:v>705.43737986224698</c:v>
                </c:pt>
                <c:pt idx="435">
                  <c:v>704.96932696270403</c:v>
                </c:pt>
                <c:pt idx="436">
                  <c:v>704.50127406316096</c:v>
                </c:pt>
                <c:pt idx="437">
                  <c:v>704.03322116361801</c:v>
                </c:pt>
                <c:pt idx="438">
                  <c:v>703.56516826407506</c:v>
                </c:pt>
                <c:pt idx="439">
                  <c:v>703.09711536453301</c:v>
                </c:pt>
                <c:pt idx="440">
                  <c:v>702.62906246499006</c:v>
                </c:pt>
                <c:pt idx="441">
                  <c:v>702.16100956544699</c:v>
                </c:pt>
                <c:pt idx="442">
                  <c:v>701.69295666590403</c:v>
                </c:pt>
                <c:pt idx="443">
                  <c:v>701.22490376636097</c:v>
                </c:pt>
                <c:pt idx="444">
                  <c:v>700.75685086681801</c:v>
                </c:pt>
                <c:pt idx="445">
                  <c:v>700.28879796727495</c:v>
                </c:pt>
                <c:pt idx="446">
                  <c:v>699.82074506773199</c:v>
                </c:pt>
                <c:pt idx="447">
                  <c:v>699.35269216818904</c:v>
                </c:pt>
                <c:pt idx="448">
                  <c:v>698.88463926864597</c:v>
                </c:pt>
                <c:pt idx="449">
                  <c:v>698.41658636910404</c:v>
                </c:pt>
                <c:pt idx="450">
                  <c:v>697.94853346956097</c:v>
                </c:pt>
                <c:pt idx="451">
                  <c:v>697.48048057001802</c:v>
                </c:pt>
                <c:pt idx="452">
                  <c:v>697.01242767047495</c:v>
                </c:pt>
                <c:pt idx="453">
                  <c:v>696.544374770932</c:v>
                </c:pt>
                <c:pt idx="454">
                  <c:v>696.07632187138904</c:v>
                </c:pt>
                <c:pt idx="455">
                  <c:v>695.60826897184597</c:v>
                </c:pt>
                <c:pt idx="456">
                  <c:v>695.14021607230302</c:v>
                </c:pt>
                <c:pt idx="457">
                  <c:v>694.67216317275995</c:v>
                </c:pt>
                <c:pt idx="458">
                  <c:v>694.204110273217</c:v>
                </c:pt>
                <c:pt idx="459">
                  <c:v>693.73605737367404</c:v>
                </c:pt>
                <c:pt idx="460">
                  <c:v>693.268004474132</c:v>
                </c:pt>
                <c:pt idx="461">
                  <c:v>692.79995157458904</c:v>
                </c:pt>
                <c:pt idx="462">
                  <c:v>692.33189867504598</c:v>
                </c:pt>
                <c:pt idx="463">
                  <c:v>691.86384577550302</c:v>
                </c:pt>
                <c:pt idx="464">
                  <c:v>691.39579287595996</c:v>
                </c:pt>
                <c:pt idx="465">
                  <c:v>690.927739976417</c:v>
                </c:pt>
                <c:pt idx="466">
                  <c:v>690.45968707687405</c:v>
                </c:pt>
                <c:pt idx="467">
                  <c:v>689.99163417733098</c:v>
                </c:pt>
                <c:pt idx="468">
                  <c:v>689.52358127778803</c:v>
                </c:pt>
                <c:pt idx="469">
                  <c:v>689.05552837824496</c:v>
                </c:pt>
                <c:pt idx="470">
                  <c:v>688.58747547870303</c:v>
                </c:pt>
                <c:pt idx="471">
                  <c:v>688.11942257915996</c:v>
                </c:pt>
                <c:pt idx="472">
                  <c:v>687.65136967961701</c:v>
                </c:pt>
                <c:pt idx="473">
                  <c:v>687.18331678007405</c:v>
                </c:pt>
                <c:pt idx="474">
                  <c:v>686.71526388053098</c:v>
                </c:pt>
                <c:pt idx="475">
                  <c:v>686.24721098098803</c:v>
                </c:pt>
                <c:pt idx="476">
                  <c:v>685.77915808144496</c:v>
                </c:pt>
                <c:pt idx="477">
                  <c:v>685.31110518190201</c:v>
                </c:pt>
                <c:pt idx="478">
                  <c:v>684.84305228235905</c:v>
                </c:pt>
                <c:pt idx="479">
                  <c:v>684.37499938281599</c:v>
                </c:pt>
                <c:pt idx="480">
                  <c:v>683.90694648327303</c:v>
                </c:pt>
                <c:pt idx="481">
                  <c:v>683.43889358373099</c:v>
                </c:pt>
                <c:pt idx="482">
                  <c:v>682.97084068418803</c:v>
                </c:pt>
                <c:pt idx="483">
                  <c:v>682.50278778464497</c:v>
                </c:pt>
                <c:pt idx="484">
                  <c:v>682.03473488510201</c:v>
                </c:pt>
                <c:pt idx="485">
                  <c:v>681.56668198555894</c:v>
                </c:pt>
                <c:pt idx="486">
                  <c:v>681.09862908601599</c:v>
                </c:pt>
                <c:pt idx="487">
                  <c:v>680.63057618647304</c:v>
                </c:pt>
                <c:pt idx="488">
                  <c:v>680.16252328692997</c:v>
                </c:pt>
                <c:pt idx="489">
                  <c:v>679.69447038738701</c:v>
                </c:pt>
                <c:pt idx="490">
                  <c:v>679.22641748784395</c:v>
                </c:pt>
                <c:pt idx="491">
                  <c:v>678.75836458830202</c:v>
                </c:pt>
                <c:pt idx="492">
                  <c:v>678.29031168875895</c:v>
                </c:pt>
                <c:pt idx="493">
                  <c:v>677.82225878921599</c:v>
                </c:pt>
                <c:pt idx="494">
                  <c:v>677.35420588967304</c:v>
                </c:pt>
                <c:pt idx="495">
                  <c:v>676.88615299012997</c:v>
                </c:pt>
                <c:pt idx="496">
                  <c:v>676.41810009058702</c:v>
                </c:pt>
                <c:pt idx="497">
                  <c:v>675.95004719104395</c:v>
                </c:pt>
                <c:pt idx="498">
                  <c:v>675.481994291501</c:v>
                </c:pt>
                <c:pt idx="499">
                  <c:v>675.01394139195804</c:v>
                </c:pt>
                <c:pt idx="500">
                  <c:v>674.54588849241497</c:v>
                </c:pt>
                <c:pt idx="501">
                  <c:v>674.07783559287202</c:v>
                </c:pt>
                <c:pt idx="502">
                  <c:v>673.60978269332998</c:v>
                </c:pt>
                <c:pt idx="503">
                  <c:v>673.14172979378702</c:v>
                </c:pt>
                <c:pt idx="504">
                  <c:v>672.67367689424395</c:v>
                </c:pt>
                <c:pt idx="505">
                  <c:v>672.205623994701</c:v>
                </c:pt>
                <c:pt idx="506">
                  <c:v>671.73757109515805</c:v>
                </c:pt>
                <c:pt idx="507">
                  <c:v>671.26951819561498</c:v>
                </c:pt>
                <c:pt idx="508">
                  <c:v>670.80146529607202</c:v>
                </c:pt>
                <c:pt idx="509">
                  <c:v>670.33341239652896</c:v>
                </c:pt>
                <c:pt idx="510">
                  <c:v>669.865359496986</c:v>
                </c:pt>
                <c:pt idx="511">
                  <c:v>669.39730659744305</c:v>
                </c:pt>
                <c:pt idx="512">
                  <c:v>668.929253697901</c:v>
                </c:pt>
                <c:pt idx="513">
                  <c:v>668.46120079835805</c:v>
                </c:pt>
                <c:pt idx="514">
                  <c:v>667.99314789881498</c:v>
                </c:pt>
                <c:pt idx="515">
                  <c:v>667.52509499927203</c:v>
                </c:pt>
                <c:pt idx="516">
                  <c:v>667.05704209972896</c:v>
                </c:pt>
                <c:pt idx="517">
                  <c:v>666.58898920018601</c:v>
                </c:pt>
                <c:pt idx="518">
                  <c:v>666.12093630064305</c:v>
                </c:pt>
                <c:pt idx="519">
                  <c:v>665.65288340109998</c:v>
                </c:pt>
                <c:pt idx="520">
                  <c:v>665.18483050155703</c:v>
                </c:pt>
                <c:pt idx="521">
                  <c:v>664.71677760201396</c:v>
                </c:pt>
                <c:pt idx="522">
                  <c:v>664.24872470247203</c:v>
                </c:pt>
                <c:pt idx="523">
                  <c:v>663.78067180292896</c:v>
                </c:pt>
                <c:pt idx="524">
                  <c:v>663.31261890338601</c:v>
                </c:pt>
                <c:pt idx="525">
                  <c:v>662.84456600384306</c:v>
                </c:pt>
                <c:pt idx="526">
                  <c:v>662.37651310429999</c:v>
                </c:pt>
                <c:pt idx="527">
                  <c:v>661.90846020475703</c:v>
                </c:pt>
                <c:pt idx="528">
                  <c:v>661.44040730521397</c:v>
                </c:pt>
                <c:pt idx="529">
                  <c:v>660.97235440567101</c:v>
                </c:pt>
                <c:pt idx="530">
                  <c:v>660.50430150612794</c:v>
                </c:pt>
                <c:pt idx="531">
                  <c:v>660.03624860658499</c:v>
                </c:pt>
                <c:pt idx="532">
                  <c:v>659.56819570704204</c:v>
                </c:pt>
                <c:pt idx="533">
                  <c:v>659.10014280749897</c:v>
                </c:pt>
                <c:pt idx="534">
                  <c:v>658.63208990795704</c:v>
                </c:pt>
                <c:pt idx="535">
                  <c:v>658.16403700841397</c:v>
                </c:pt>
                <c:pt idx="536">
                  <c:v>657.69598410887102</c:v>
                </c:pt>
                <c:pt idx="537">
                  <c:v>657.22793120932795</c:v>
                </c:pt>
                <c:pt idx="538">
                  <c:v>656.75987830978499</c:v>
                </c:pt>
                <c:pt idx="539">
                  <c:v>656.29182541024204</c:v>
                </c:pt>
                <c:pt idx="540">
                  <c:v>655.82377251069897</c:v>
                </c:pt>
                <c:pt idx="541">
                  <c:v>655.35571961115602</c:v>
                </c:pt>
                <c:pt idx="542">
                  <c:v>654.88766671161295</c:v>
                </c:pt>
                <c:pt idx="543">
                  <c:v>654.41961381207102</c:v>
                </c:pt>
                <c:pt idx="544">
                  <c:v>653.95156091252795</c:v>
                </c:pt>
                <c:pt idx="545">
                  <c:v>653.483508012985</c:v>
                </c:pt>
                <c:pt idx="546">
                  <c:v>653.01545511344204</c:v>
                </c:pt>
                <c:pt idx="547">
                  <c:v>652.54740221389898</c:v>
                </c:pt>
                <c:pt idx="548">
                  <c:v>652.07934931435602</c:v>
                </c:pt>
                <c:pt idx="549">
                  <c:v>651.61129641481295</c:v>
                </c:pt>
                <c:pt idx="550">
                  <c:v>651.14324351527</c:v>
                </c:pt>
                <c:pt idx="551">
                  <c:v>650.67519061572705</c:v>
                </c:pt>
                <c:pt idx="552">
                  <c:v>650.20713771618398</c:v>
                </c:pt>
                <c:pt idx="553">
                  <c:v>649.73908481664103</c:v>
                </c:pt>
                <c:pt idx="554">
                  <c:v>649.27103191709898</c:v>
                </c:pt>
                <c:pt idx="555">
                  <c:v>648.80297901755603</c:v>
                </c:pt>
                <c:pt idx="556">
                  <c:v>648.33492611801296</c:v>
                </c:pt>
                <c:pt idx="557">
                  <c:v>647.86687321847</c:v>
                </c:pt>
                <c:pt idx="558">
                  <c:v>647.39882031892705</c:v>
                </c:pt>
                <c:pt idx="559">
                  <c:v>646.93076741938398</c:v>
                </c:pt>
                <c:pt idx="560">
                  <c:v>646.46271451984103</c:v>
                </c:pt>
                <c:pt idx="561">
                  <c:v>645.99466162029796</c:v>
                </c:pt>
                <c:pt idx="562">
                  <c:v>645.52660872075501</c:v>
                </c:pt>
                <c:pt idx="563">
                  <c:v>645.05855582121205</c:v>
                </c:pt>
                <c:pt idx="564">
                  <c:v>644.59050292167001</c:v>
                </c:pt>
                <c:pt idx="565">
                  <c:v>644.12245002212705</c:v>
                </c:pt>
                <c:pt idx="566">
                  <c:v>643.65439712258399</c:v>
                </c:pt>
                <c:pt idx="567">
                  <c:v>643.18634422304103</c:v>
                </c:pt>
                <c:pt idx="568">
                  <c:v>642.71829132349797</c:v>
                </c:pt>
                <c:pt idx="569">
                  <c:v>642.25023842395501</c:v>
                </c:pt>
                <c:pt idx="570">
                  <c:v>641.78218552441194</c:v>
                </c:pt>
                <c:pt idx="571">
                  <c:v>641.31413262486899</c:v>
                </c:pt>
                <c:pt idx="572">
                  <c:v>640.84607972532604</c:v>
                </c:pt>
                <c:pt idx="573">
                  <c:v>640.37802682578297</c:v>
                </c:pt>
                <c:pt idx="574">
                  <c:v>639.90997392624001</c:v>
                </c:pt>
                <c:pt idx="575">
                  <c:v>639.44192102669797</c:v>
                </c:pt>
                <c:pt idx="576">
                  <c:v>638.97386812715501</c:v>
                </c:pt>
                <c:pt idx="577">
                  <c:v>638.50581522761195</c:v>
                </c:pt>
                <c:pt idx="578">
                  <c:v>638.03776232806899</c:v>
                </c:pt>
                <c:pt idx="579">
                  <c:v>637.56970942852604</c:v>
                </c:pt>
                <c:pt idx="580">
                  <c:v>637.10165652898297</c:v>
                </c:pt>
                <c:pt idx="581">
                  <c:v>636.63360362944002</c:v>
                </c:pt>
                <c:pt idx="582">
                  <c:v>636.16555072989695</c:v>
                </c:pt>
                <c:pt idx="583">
                  <c:v>635.697497830354</c:v>
                </c:pt>
                <c:pt idx="584">
                  <c:v>635.22944493081104</c:v>
                </c:pt>
                <c:pt idx="585">
                  <c:v>634.761392031269</c:v>
                </c:pt>
                <c:pt idx="586">
                  <c:v>634.29333913172604</c:v>
                </c:pt>
                <c:pt idx="587">
                  <c:v>633.82528623218298</c:v>
                </c:pt>
                <c:pt idx="588">
                  <c:v>633.35723333264002</c:v>
                </c:pt>
                <c:pt idx="589">
                  <c:v>632.88918043309695</c:v>
                </c:pt>
                <c:pt idx="590">
                  <c:v>632.421127533554</c:v>
                </c:pt>
                <c:pt idx="591">
                  <c:v>631.95307463401105</c:v>
                </c:pt>
                <c:pt idx="592">
                  <c:v>631.48502173446798</c:v>
                </c:pt>
                <c:pt idx="593">
                  <c:v>631.01696883492502</c:v>
                </c:pt>
                <c:pt idx="594">
                  <c:v>630.54891593538196</c:v>
                </c:pt>
                <c:pt idx="595">
                  <c:v>630.08086303584003</c:v>
                </c:pt>
                <c:pt idx="596">
                  <c:v>629.61281013629696</c:v>
                </c:pt>
                <c:pt idx="597">
                  <c:v>629.144757236754</c:v>
                </c:pt>
                <c:pt idx="598">
                  <c:v>628.67670433721105</c:v>
                </c:pt>
                <c:pt idx="599">
                  <c:v>628.20865143766798</c:v>
                </c:pt>
                <c:pt idx="600">
                  <c:v>627.74059853812503</c:v>
                </c:pt>
                <c:pt idx="601">
                  <c:v>627.27254563858196</c:v>
                </c:pt>
                <c:pt idx="602">
                  <c:v>626.80449273903901</c:v>
                </c:pt>
                <c:pt idx="603">
                  <c:v>626.33643983949605</c:v>
                </c:pt>
                <c:pt idx="604">
                  <c:v>625.86838693995298</c:v>
                </c:pt>
                <c:pt idx="605">
                  <c:v>625.40033404041003</c:v>
                </c:pt>
                <c:pt idx="606">
                  <c:v>624.93228114086696</c:v>
                </c:pt>
                <c:pt idx="607">
                  <c:v>624.46422824132503</c:v>
                </c:pt>
                <c:pt idx="608">
                  <c:v>623.99617534178196</c:v>
                </c:pt>
                <c:pt idx="609">
                  <c:v>623.52812244223901</c:v>
                </c:pt>
                <c:pt idx="610">
                  <c:v>623.06006954269606</c:v>
                </c:pt>
                <c:pt idx="611">
                  <c:v>622.59201664315299</c:v>
                </c:pt>
                <c:pt idx="612">
                  <c:v>622.12396374361003</c:v>
                </c:pt>
                <c:pt idx="613">
                  <c:v>621.65591084406697</c:v>
                </c:pt>
                <c:pt idx="614">
                  <c:v>621.18785794452401</c:v>
                </c:pt>
                <c:pt idx="615">
                  <c:v>620.71980504498094</c:v>
                </c:pt>
                <c:pt idx="616">
                  <c:v>620.25175214543901</c:v>
                </c:pt>
                <c:pt idx="617">
                  <c:v>619.78369924589595</c:v>
                </c:pt>
                <c:pt idx="618">
                  <c:v>619.31564634635299</c:v>
                </c:pt>
                <c:pt idx="619">
                  <c:v>618.84759344681004</c:v>
                </c:pt>
                <c:pt idx="620">
                  <c:v>618.37954054726697</c:v>
                </c:pt>
                <c:pt idx="621">
                  <c:v>617.91148764772402</c:v>
                </c:pt>
                <c:pt idx="622">
                  <c:v>617.44343474818095</c:v>
                </c:pt>
                <c:pt idx="623">
                  <c:v>616.97538184863799</c:v>
                </c:pt>
                <c:pt idx="624">
                  <c:v>616.50732894909504</c:v>
                </c:pt>
                <c:pt idx="625">
                  <c:v>616.03927604955197</c:v>
                </c:pt>
                <c:pt idx="626">
                  <c:v>615.57122315000902</c:v>
                </c:pt>
                <c:pt idx="627">
                  <c:v>615.10317025046697</c:v>
                </c:pt>
                <c:pt idx="628">
                  <c:v>614.63511735092402</c:v>
                </c:pt>
                <c:pt idx="629">
                  <c:v>614.16706445138095</c:v>
                </c:pt>
                <c:pt idx="630">
                  <c:v>613.699011551838</c:v>
                </c:pt>
                <c:pt idx="631">
                  <c:v>613.23095865229504</c:v>
                </c:pt>
                <c:pt idx="632">
                  <c:v>612.76290575275198</c:v>
                </c:pt>
                <c:pt idx="633">
                  <c:v>612.29485285320902</c:v>
                </c:pt>
                <c:pt idx="634">
                  <c:v>611.82679995366595</c:v>
                </c:pt>
                <c:pt idx="635">
                  <c:v>611.358747054123</c:v>
                </c:pt>
                <c:pt idx="636">
                  <c:v>610.89069415458005</c:v>
                </c:pt>
                <c:pt idx="637">
                  <c:v>610.422641255038</c:v>
                </c:pt>
                <c:pt idx="638">
                  <c:v>609.95458835549505</c:v>
                </c:pt>
                <c:pt idx="639">
                  <c:v>609.48653545595198</c:v>
                </c:pt>
                <c:pt idx="640">
                  <c:v>609.01848255640903</c:v>
                </c:pt>
                <c:pt idx="641">
                  <c:v>608.55042965686596</c:v>
                </c:pt>
                <c:pt idx="642">
                  <c:v>608.082376757323</c:v>
                </c:pt>
                <c:pt idx="643">
                  <c:v>607.61432385778005</c:v>
                </c:pt>
                <c:pt idx="644">
                  <c:v>607.14627095823698</c:v>
                </c:pt>
                <c:pt idx="645">
                  <c:v>606.67821805869403</c:v>
                </c:pt>
                <c:pt idx="646">
                  <c:v>606.21016515915096</c:v>
                </c:pt>
                <c:pt idx="647">
                  <c:v>605.74211225960801</c:v>
                </c:pt>
                <c:pt idx="648">
                  <c:v>605.27405936006596</c:v>
                </c:pt>
                <c:pt idx="649">
                  <c:v>604.80600646052301</c:v>
                </c:pt>
                <c:pt idx="650">
                  <c:v>604.33795356098005</c:v>
                </c:pt>
                <c:pt idx="651">
                  <c:v>603.86990066143699</c:v>
                </c:pt>
                <c:pt idx="652">
                  <c:v>603.40184776189403</c:v>
                </c:pt>
                <c:pt idx="653">
                  <c:v>602.93379486235096</c:v>
                </c:pt>
                <c:pt idx="654">
                  <c:v>602.46574196280801</c:v>
                </c:pt>
                <c:pt idx="655">
                  <c:v>601.99768906326506</c:v>
                </c:pt>
                <c:pt idx="656">
                  <c:v>601.52963616372199</c:v>
                </c:pt>
                <c:pt idx="657">
                  <c:v>601.06158326417903</c:v>
                </c:pt>
                <c:pt idx="658">
                  <c:v>600.59353036463597</c:v>
                </c:pt>
                <c:pt idx="659">
                  <c:v>600.12547746509404</c:v>
                </c:pt>
                <c:pt idx="660">
                  <c:v>599.65742456555097</c:v>
                </c:pt>
                <c:pt idx="661">
                  <c:v>599.18937166600801</c:v>
                </c:pt>
                <c:pt idx="662">
                  <c:v>598.72131876646495</c:v>
                </c:pt>
                <c:pt idx="663">
                  <c:v>598.25326586692199</c:v>
                </c:pt>
                <c:pt idx="664">
                  <c:v>597.78521296737904</c:v>
                </c:pt>
                <c:pt idx="665">
                  <c:v>597.31716006783597</c:v>
                </c:pt>
                <c:pt idx="666">
                  <c:v>596.84910716829302</c:v>
                </c:pt>
                <c:pt idx="667">
                  <c:v>596.38105426874995</c:v>
                </c:pt>
                <c:pt idx="668">
                  <c:v>595.913001369207</c:v>
                </c:pt>
                <c:pt idx="669">
                  <c:v>595.44494846966495</c:v>
                </c:pt>
                <c:pt idx="670">
                  <c:v>594.976895570122</c:v>
                </c:pt>
                <c:pt idx="671">
                  <c:v>594.50884267057904</c:v>
                </c:pt>
                <c:pt idx="672">
                  <c:v>594.04078977103597</c:v>
                </c:pt>
                <c:pt idx="673">
                  <c:v>593.57273687149302</c:v>
                </c:pt>
                <c:pt idx="674">
                  <c:v>593.10468397194995</c:v>
                </c:pt>
                <c:pt idx="675">
                  <c:v>592.636631072407</c:v>
                </c:pt>
                <c:pt idx="676">
                  <c:v>592.16857817286404</c:v>
                </c:pt>
                <c:pt idx="677">
                  <c:v>591.70052527332098</c:v>
                </c:pt>
                <c:pt idx="678">
                  <c:v>591.23247237377802</c:v>
                </c:pt>
                <c:pt idx="679">
                  <c:v>590.76441947423496</c:v>
                </c:pt>
                <c:pt idx="680">
                  <c:v>590.29636657469302</c:v>
                </c:pt>
                <c:pt idx="681">
                  <c:v>589.82831367514996</c:v>
                </c:pt>
                <c:pt idx="682">
                  <c:v>589.360260775607</c:v>
                </c:pt>
                <c:pt idx="683">
                  <c:v>588.89220787606405</c:v>
                </c:pt>
                <c:pt idx="684">
                  <c:v>588.42415497652098</c:v>
                </c:pt>
                <c:pt idx="685">
                  <c:v>587.95610207697803</c:v>
                </c:pt>
                <c:pt idx="686">
                  <c:v>587.48804917743496</c:v>
                </c:pt>
                <c:pt idx="687">
                  <c:v>587.01999627789201</c:v>
                </c:pt>
                <c:pt idx="688">
                  <c:v>586.55194337834905</c:v>
                </c:pt>
                <c:pt idx="689">
                  <c:v>586.08389047880701</c:v>
                </c:pt>
                <c:pt idx="690">
                  <c:v>585.61583757926405</c:v>
                </c:pt>
                <c:pt idx="691">
                  <c:v>585.14778467972098</c:v>
                </c:pt>
                <c:pt idx="692">
                  <c:v>584.67973178017803</c:v>
                </c:pt>
                <c:pt idx="693">
                  <c:v>584.21167888063496</c:v>
                </c:pt>
                <c:pt idx="694">
                  <c:v>583.74362598109201</c:v>
                </c:pt>
                <c:pt idx="695">
                  <c:v>583.27557308154906</c:v>
                </c:pt>
                <c:pt idx="696">
                  <c:v>582.80752018200599</c:v>
                </c:pt>
                <c:pt idx="697">
                  <c:v>582.33946728246303</c:v>
                </c:pt>
                <c:pt idx="698">
                  <c:v>581.87141438291997</c:v>
                </c:pt>
                <c:pt idx="699">
                  <c:v>581.40336148337701</c:v>
                </c:pt>
                <c:pt idx="700">
                  <c:v>580.93530858383394</c:v>
                </c:pt>
                <c:pt idx="701">
                  <c:v>580.46725568429201</c:v>
                </c:pt>
                <c:pt idx="702">
                  <c:v>579.99920278474895</c:v>
                </c:pt>
                <c:pt idx="703">
                  <c:v>579.53114988520599</c:v>
                </c:pt>
                <c:pt idx="704">
                  <c:v>579.06309698566304</c:v>
                </c:pt>
                <c:pt idx="705">
                  <c:v>578.59504408611997</c:v>
                </c:pt>
                <c:pt idx="706">
                  <c:v>578.12699118657702</c:v>
                </c:pt>
                <c:pt idx="707">
                  <c:v>577.65893828703395</c:v>
                </c:pt>
                <c:pt idx="708">
                  <c:v>577.19088538749099</c:v>
                </c:pt>
                <c:pt idx="709">
                  <c:v>576.72283248794804</c:v>
                </c:pt>
                <c:pt idx="710">
                  <c:v>576.254779588406</c:v>
                </c:pt>
                <c:pt idx="711">
                  <c:v>575.78672668886304</c:v>
                </c:pt>
                <c:pt idx="712">
                  <c:v>575.31867378931997</c:v>
                </c:pt>
                <c:pt idx="713">
                  <c:v>574.85062088977702</c:v>
                </c:pt>
                <c:pt idx="714">
                  <c:v>574.38256799023395</c:v>
                </c:pt>
                <c:pt idx="715">
                  <c:v>573.914515090691</c:v>
                </c:pt>
                <c:pt idx="716">
                  <c:v>573.44646219114804</c:v>
                </c:pt>
                <c:pt idx="717">
                  <c:v>572.97840929160498</c:v>
                </c:pt>
                <c:pt idx="718">
                  <c:v>572.51035639206202</c:v>
                </c:pt>
                <c:pt idx="719">
                  <c:v>572.04230349251895</c:v>
                </c:pt>
                <c:pt idx="720">
                  <c:v>571.574250592976</c:v>
                </c:pt>
                <c:pt idx="721">
                  <c:v>571.10619769343396</c:v>
                </c:pt>
                <c:pt idx="722">
                  <c:v>570.638144793891</c:v>
                </c:pt>
                <c:pt idx="723">
                  <c:v>570.17009189434805</c:v>
                </c:pt>
                <c:pt idx="724">
                  <c:v>569.70203899480498</c:v>
                </c:pt>
                <c:pt idx="725">
                  <c:v>569.23398609526203</c:v>
                </c:pt>
                <c:pt idx="726">
                  <c:v>568.76593319571896</c:v>
                </c:pt>
                <c:pt idx="727">
                  <c:v>568.297880296176</c:v>
                </c:pt>
                <c:pt idx="728">
                  <c:v>567.82982739663305</c:v>
                </c:pt>
                <c:pt idx="729">
                  <c:v>567.36177449708998</c:v>
                </c:pt>
                <c:pt idx="730">
                  <c:v>566.89372159754703</c:v>
                </c:pt>
                <c:pt idx="731">
                  <c:v>566.42566869800396</c:v>
                </c:pt>
                <c:pt idx="732">
                  <c:v>565.95761579846203</c:v>
                </c:pt>
                <c:pt idx="733">
                  <c:v>565.48956289891896</c:v>
                </c:pt>
                <c:pt idx="734">
                  <c:v>565.02150999937601</c:v>
                </c:pt>
                <c:pt idx="735">
                  <c:v>564.55345709983305</c:v>
                </c:pt>
                <c:pt idx="736">
                  <c:v>564.08540420028999</c:v>
                </c:pt>
                <c:pt idx="737">
                  <c:v>563.61735130074703</c:v>
                </c:pt>
                <c:pt idx="738">
                  <c:v>563.14929840120396</c:v>
                </c:pt>
                <c:pt idx="739">
                  <c:v>562.68124550166101</c:v>
                </c:pt>
                <c:pt idx="740">
                  <c:v>562.21319260211806</c:v>
                </c:pt>
                <c:pt idx="741">
                  <c:v>561.74513970257499</c:v>
                </c:pt>
                <c:pt idx="742">
                  <c:v>561.27708680303294</c:v>
                </c:pt>
                <c:pt idx="743">
                  <c:v>560.80903390348999</c:v>
                </c:pt>
                <c:pt idx="744">
                  <c:v>560.34098100394704</c:v>
                </c:pt>
                <c:pt idx="745">
                  <c:v>559.87292810440397</c:v>
                </c:pt>
                <c:pt idx="746">
                  <c:v>559.40487520486101</c:v>
                </c:pt>
                <c:pt idx="747">
                  <c:v>558.93682230531795</c:v>
                </c:pt>
                <c:pt idx="748">
                  <c:v>558.46876940577499</c:v>
                </c:pt>
                <c:pt idx="749">
                  <c:v>558.00071650623204</c:v>
                </c:pt>
                <c:pt idx="750">
                  <c:v>557.53266360668897</c:v>
                </c:pt>
                <c:pt idx="751">
                  <c:v>557.06461070714602</c:v>
                </c:pt>
                <c:pt idx="752">
                  <c:v>556.59655780760295</c:v>
                </c:pt>
                <c:pt idx="753">
                  <c:v>556.12850490806102</c:v>
                </c:pt>
                <c:pt idx="754">
                  <c:v>555.66045200851795</c:v>
                </c:pt>
                <c:pt idx="755">
                  <c:v>555.192399108975</c:v>
                </c:pt>
                <c:pt idx="756">
                  <c:v>554.72434620943204</c:v>
                </c:pt>
                <c:pt idx="757">
                  <c:v>554.25629330988897</c:v>
                </c:pt>
                <c:pt idx="758">
                  <c:v>553.78824041034602</c:v>
                </c:pt>
                <c:pt idx="759">
                  <c:v>553.32018751080295</c:v>
                </c:pt>
                <c:pt idx="760">
                  <c:v>552.85213461126</c:v>
                </c:pt>
                <c:pt idx="761">
                  <c:v>552.38408171171704</c:v>
                </c:pt>
                <c:pt idx="762">
                  <c:v>551.916028812175</c:v>
                </c:pt>
                <c:pt idx="763">
                  <c:v>551.44797591263205</c:v>
                </c:pt>
                <c:pt idx="764">
                  <c:v>550.97992301308898</c:v>
                </c:pt>
                <c:pt idx="765">
                  <c:v>550.51187011354602</c:v>
                </c:pt>
                <c:pt idx="766">
                  <c:v>550.04381721400296</c:v>
                </c:pt>
                <c:pt idx="767">
                  <c:v>549.57576431446</c:v>
                </c:pt>
                <c:pt idx="768">
                  <c:v>549.10771141491705</c:v>
                </c:pt>
                <c:pt idx="769">
                  <c:v>548.63965851537398</c:v>
                </c:pt>
                <c:pt idx="770">
                  <c:v>548.17160561583103</c:v>
                </c:pt>
                <c:pt idx="771">
                  <c:v>547.70355271628796</c:v>
                </c:pt>
                <c:pt idx="772">
                  <c:v>547.235499816745</c:v>
                </c:pt>
                <c:pt idx="773">
                  <c:v>546.76744691720205</c:v>
                </c:pt>
                <c:pt idx="774">
                  <c:v>546.29939401766001</c:v>
                </c:pt>
                <c:pt idx="775">
                  <c:v>545.83134111811705</c:v>
                </c:pt>
                <c:pt idx="776">
                  <c:v>545.36328821857398</c:v>
                </c:pt>
                <c:pt idx="777">
                  <c:v>544.89523531903103</c:v>
                </c:pt>
                <c:pt idx="778">
                  <c:v>544.42718241948796</c:v>
                </c:pt>
                <c:pt idx="779">
                  <c:v>543.95912951994501</c:v>
                </c:pt>
                <c:pt idx="780">
                  <c:v>543.49107662040205</c:v>
                </c:pt>
                <c:pt idx="781">
                  <c:v>543.02302372085899</c:v>
                </c:pt>
                <c:pt idx="782">
                  <c:v>542.55497082131603</c:v>
                </c:pt>
                <c:pt idx="783">
                  <c:v>542.08691792177297</c:v>
                </c:pt>
                <c:pt idx="784">
                  <c:v>541.61886502223103</c:v>
                </c:pt>
                <c:pt idx="785">
                  <c:v>541.15081212268797</c:v>
                </c:pt>
                <c:pt idx="786">
                  <c:v>540.68275922314501</c:v>
                </c:pt>
                <c:pt idx="787">
                  <c:v>540.21470632360194</c:v>
                </c:pt>
                <c:pt idx="788">
                  <c:v>539.74665342405899</c:v>
                </c:pt>
                <c:pt idx="789">
                  <c:v>539.27860052451604</c:v>
                </c:pt>
                <c:pt idx="790">
                  <c:v>538.81054762497297</c:v>
                </c:pt>
                <c:pt idx="791">
                  <c:v>538.34249472543002</c:v>
                </c:pt>
                <c:pt idx="792">
                  <c:v>537.87444182588695</c:v>
                </c:pt>
                <c:pt idx="793">
                  <c:v>537.40638892634399</c:v>
                </c:pt>
                <c:pt idx="794">
                  <c:v>536.93833602680195</c:v>
                </c:pt>
                <c:pt idx="795">
                  <c:v>536.47028312725899</c:v>
                </c:pt>
                <c:pt idx="796">
                  <c:v>536.00223022771604</c:v>
                </c:pt>
                <c:pt idx="797">
                  <c:v>535.53417732817297</c:v>
                </c:pt>
                <c:pt idx="798">
                  <c:v>535.06612442863002</c:v>
                </c:pt>
                <c:pt idx="799">
                  <c:v>534.59807152908695</c:v>
                </c:pt>
                <c:pt idx="800">
                  <c:v>534.130018629544</c:v>
                </c:pt>
                <c:pt idx="801">
                  <c:v>533.66196573000104</c:v>
                </c:pt>
                <c:pt idx="802">
                  <c:v>533.19391283045798</c:v>
                </c:pt>
                <c:pt idx="803">
                  <c:v>532.72585993091502</c:v>
                </c:pt>
                <c:pt idx="804">
                  <c:v>532.25780703137195</c:v>
                </c:pt>
                <c:pt idx="805">
                  <c:v>531.78975413183002</c:v>
                </c:pt>
                <c:pt idx="806">
                  <c:v>531.32170123228696</c:v>
                </c:pt>
                <c:pt idx="807">
                  <c:v>530.853648332744</c:v>
                </c:pt>
                <c:pt idx="808">
                  <c:v>530.38559543320105</c:v>
                </c:pt>
                <c:pt idx="809">
                  <c:v>529.91754253365798</c:v>
                </c:pt>
                <c:pt idx="810">
                  <c:v>529.44948963411503</c:v>
                </c:pt>
                <c:pt idx="811">
                  <c:v>528.98143673457196</c:v>
                </c:pt>
                <c:pt idx="812">
                  <c:v>528.513383835029</c:v>
                </c:pt>
                <c:pt idx="813">
                  <c:v>528.04533093548605</c:v>
                </c:pt>
                <c:pt idx="814">
                  <c:v>527.57727803594298</c:v>
                </c:pt>
                <c:pt idx="815">
                  <c:v>527.10922513640105</c:v>
                </c:pt>
                <c:pt idx="816">
                  <c:v>526.64117223685798</c:v>
                </c:pt>
                <c:pt idx="817">
                  <c:v>526.17311933731503</c:v>
                </c:pt>
                <c:pt idx="818">
                  <c:v>525.70506643777196</c:v>
                </c:pt>
                <c:pt idx="819">
                  <c:v>525.23701353822901</c:v>
                </c:pt>
                <c:pt idx="820">
                  <c:v>524.76896063868605</c:v>
                </c:pt>
                <c:pt idx="821">
                  <c:v>524.30090773914299</c:v>
                </c:pt>
                <c:pt idx="822">
                  <c:v>523.83285483960003</c:v>
                </c:pt>
                <c:pt idx="823">
                  <c:v>523.36480194005696</c:v>
                </c:pt>
                <c:pt idx="824">
                  <c:v>522.89674904051401</c:v>
                </c:pt>
                <c:pt idx="825">
                  <c:v>522.42869614097106</c:v>
                </c:pt>
                <c:pt idx="826">
                  <c:v>521.96064324142901</c:v>
                </c:pt>
                <c:pt idx="827">
                  <c:v>521.49259034188594</c:v>
                </c:pt>
                <c:pt idx="828">
                  <c:v>521.02453744234299</c:v>
                </c:pt>
                <c:pt idx="829">
                  <c:v>520.55648454280004</c:v>
                </c:pt>
                <c:pt idx="830">
                  <c:v>520.08843164325697</c:v>
                </c:pt>
                <c:pt idx="831">
                  <c:v>519.62037874371401</c:v>
                </c:pt>
                <c:pt idx="832">
                  <c:v>519.15232584417095</c:v>
                </c:pt>
                <c:pt idx="833">
                  <c:v>518.68427294462799</c:v>
                </c:pt>
                <c:pt idx="834">
                  <c:v>518.21622004508504</c:v>
                </c:pt>
                <c:pt idx="835">
                  <c:v>517.74816714554197</c:v>
                </c:pt>
                <c:pt idx="836">
                  <c:v>517.28011424600004</c:v>
                </c:pt>
                <c:pt idx="837">
                  <c:v>516.81206134645697</c:v>
                </c:pt>
                <c:pt idx="838">
                  <c:v>516.34400844691402</c:v>
                </c:pt>
                <c:pt idx="839">
                  <c:v>515.87595554737095</c:v>
                </c:pt>
                <c:pt idx="840">
                  <c:v>515.407902647828</c:v>
                </c:pt>
                <c:pt idx="841">
                  <c:v>514.93984974828504</c:v>
                </c:pt>
                <c:pt idx="842">
                  <c:v>514.47179684874197</c:v>
                </c:pt>
                <c:pt idx="843">
                  <c:v>514.00374394919902</c:v>
                </c:pt>
                <c:pt idx="844">
                  <c:v>513.53569104965595</c:v>
                </c:pt>
                <c:pt idx="845">
                  <c:v>513.067638150113</c:v>
                </c:pt>
                <c:pt idx="846">
                  <c:v>512.59958525057004</c:v>
                </c:pt>
                <c:pt idx="847">
                  <c:v>512.131532351028</c:v>
                </c:pt>
                <c:pt idx="848">
                  <c:v>511.66347945148499</c:v>
                </c:pt>
                <c:pt idx="849">
                  <c:v>511.19542655194198</c:v>
                </c:pt>
                <c:pt idx="850">
                  <c:v>510.72737365239902</c:v>
                </c:pt>
                <c:pt idx="851">
                  <c:v>510.25932075285601</c:v>
                </c:pt>
                <c:pt idx="852">
                  <c:v>509.791267853313</c:v>
                </c:pt>
                <c:pt idx="853">
                  <c:v>509.32321495376999</c:v>
                </c:pt>
                <c:pt idx="854">
                  <c:v>508.85516205422698</c:v>
                </c:pt>
                <c:pt idx="855">
                  <c:v>508.38710915468403</c:v>
                </c:pt>
                <c:pt idx="856">
                  <c:v>507.91905625514102</c:v>
                </c:pt>
                <c:pt idx="857">
                  <c:v>507.45100335559903</c:v>
                </c:pt>
                <c:pt idx="858">
                  <c:v>506.98295045605602</c:v>
                </c:pt>
                <c:pt idx="859">
                  <c:v>506.51489755651301</c:v>
                </c:pt>
                <c:pt idx="860">
                  <c:v>506.04684465696999</c:v>
                </c:pt>
                <c:pt idx="861">
                  <c:v>505.57879175742698</c:v>
                </c:pt>
                <c:pt idx="862">
                  <c:v>505.11073885788397</c:v>
                </c:pt>
                <c:pt idx="863">
                  <c:v>504.64268595834102</c:v>
                </c:pt>
                <c:pt idx="864">
                  <c:v>504.17463305879801</c:v>
                </c:pt>
                <c:pt idx="865">
                  <c:v>503.706580159255</c:v>
                </c:pt>
                <c:pt idx="866">
                  <c:v>503.23852725971199</c:v>
                </c:pt>
                <c:pt idx="867">
                  <c:v>502.77047436017</c:v>
                </c:pt>
                <c:pt idx="868">
                  <c:v>502.30242146062699</c:v>
                </c:pt>
                <c:pt idx="869">
                  <c:v>501.83436856108398</c:v>
                </c:pt>
                <c:pt idx="870">
                  <c:v>501.36631566154102</c:v>
                </c:pt>
                <c:pt idx="871">
                  <c:v>500.89826276199801</c:v>
                </c:pt>
                <c:pt idx="872">
                  <c:v>500.430209862455</c:v>
                </c:pt>
                <c:pt idx="873">
                  <c:v>499.96215696291199</c:v>
                </c:pt>
                <c:pt idx="874">
                  <c:v>499.49410406336898</c:v>
                </c:pt>
                <c:pt idx="875">
                  <c:v>499.02605116382603</c:v>
                </c:pt>
                <c:pt idx="876">
                  <c:v>498.55799826428301</c:v>
                </c:pt>
                <c:pt idx="877">
                  <c:v>498.08994536474</c:v>
                </c:pt>
                <c:pt idx="878">
                  <c:v>497.62189246519802</c:v>
                </c:pt>
                <c:pt idx="879">
                  <c:v>497.15383956565501</c:v>
                </c:pt>
                <c:pt idx="880">
                  <c:v>496.68578666611199</c:v>
                </c:pt>
                <c:pt idx="881">
                  <c:v>496.21773376656898</c:v>
                </c:pt>
                <c:pt idx="882">
                  <c:v>495.74968086702597</c:v>
                </c:pt>
                <c:pt idx="883">
                  <c:v>495.28162796748302</c:v>
                </c:pt>
                <c:pt idx="884">
                  <c:v>494.81357506794001</c:v>
                </c:pt>
                <c:pt idx="885">
                  <c:v>494.345522168397</c:v>
                </c:pt>
                <c:pt idx="886">
                  <c:v>493.87746926885399</c:v>
                </c:pt>
                <c:pt idx="887">
                  <c:v>493.40941636931097</c:v>
                </c:pt>
                <c:pt idx="888">
                  <c:v>492.94136346976899</c:v>
                </c:pt>
                <c:pt idx="889">
                  <c:v>492.47331057022598</c:v>
                </c:pt>
                <c:pt idx="890">
                  <c:v>492.00525767068302</c:v>
                </c:pt>
                <c:pt idx="891">
                  <c:v>491.53720477114001</c:v>
                </c:pt>
                <c:pt idx="892">
                  <c:v>491.069151871597</c:v>
                </c:pt>
                <c:pt idx="893">
                  <c:v>490.60109897205399</c:v>
                </c:pt>
                <c:pt idx="894">
                  <c:v>490.13304607251098</c:v>
                </c:pt>
                <c:pt idx="895">
                  <c:v>489.66499317296802</c:v>
                </c:pt>
                <c:pt idx="896">
                  <c:v>489.19694027342501</c:v>
                </c:pt>
                <c:pt idx="897">
                  <c:v>488.728887373882</c:v>
                </c:pt>
                <c:pt idx="898">
                  <c:v>488.26083447433899</c:v>
                </c:pt>
                <c:pt idx="899">
                  <c:v>487.792781574797</c:v>
                </c:pt>
                <c:pt idx="900">
                  <c:v>487.32472867525399</c:v>
                </c:pt>
                <c:pt idx="901">
                  <c:v>486.85667577571098</c:v>
                </c:pt>
                <c:pt idx="902">
                  <c:v>486.38862287616797</c:v>
                </c:pt>
                <c:pt idx="903">
                  <c:v>485.92056997662502</c:v>
                </c:pt>
                <c:pt idx="904">
                  <c:v>485.45251707708201</c:v>
                </c:pt>
                <c:pt idx="905">
                  <c:v>484.984464177539</c:v>
                </c:pt>
                <c:pt idx="906">
                  <c:v>484.51641127799599</c:v>
                </c:pt>
                <c:pt idx="907">
                  <c:v>484.04835837845297</c:v>
                </c:pt>
                <c:pt idx="908">
                  <c:v>483.58030547891002</c:v>
                </c:pt>
                <c:pt idx="909">
                  <c:v>483.11225257936798</c:v>
                </c:pt>
                <c:pt idx="910">
                  <c:v>482.64419967982502</c:v>
                </c:pt>
                <c:pt idx="911">
                  <c:v>482.17614678028201</c:v>
                </c:pt>
                <c:pt idx="912">
                  <c:v>481.708093880739</c:v>
                </c:pt>
                <c:pt idx="913">
                  <c:v>481.24004098119599</c:v>
                </c:pt>
                <c:pt idx="914">
                  <c:v>480.77198808165298</c:v>
                </c:pt>
                <c:pt idx="915">
                  <c:v>480.30393518211002</c:v>
                </c:pt>
                <c:pt idx="916">
                  <c:v>479.83588228256701</c:v>
                </c:pt>
                <c:pt idx="917">
                  <c:v>479.367829383024</c:v>
                </c:pt>
                <c:pt idx="918">
                  <c:v>478.89977648348099</c:v>
                </c:pt>
                <c:pt idx="919">
                  <c:v>478.431723583939</c:v>
                </c:pt>
                <c:pt idx="920">
                  <c:v>477.96367068439599</c:v>
                </c:pt>
                <c:pt idx="921">
                  <c:v>477.49561778485298</c:v>
                </c:pt>
                <c:pt idx="922">
                  <c:v>477.02756488531003</c:v>
                </c:pt>
                <c:pt idx="923">
                  <c:v>476.55951198576702</c:v>
                </c:pt>
                <c:pt idx="924">
                  <c:v>476.09145908622401</c:v>
                </c:pt>
                <c:pt idx="925">
                  <c:v>475.623406186681</c:v>
                </c:pt>
                <c:pt idx="926">
                  <c:v>475.15535328713798</c:v>
                </c:pt>
                <c:pt idx="927">
                  <c:v>474.68730038759497</c:v>
                </c:pt>
                <c:pt idx="928">
                  <c:v>474.21924748805202</c:v>
                </c:pt>
                <c:pt idx="929">
                  <c:v>473.75119458850901</c:v>
                </c:pt>
                <c:pt idx="930">
                  <c:v>473.28314168896702</c:v>
                </c:pt>
                <c:pt idx="931">
                  <c:v>472.81508878942401</c:v>
                </c:pt>
                <c:pt idx="932">
                  <c:v>472.347035889881</c:v>
                </c:pt>
                <c:pt idx="933">
                  <c:v>471.87898299033799</c:v>
                </c:pt>
                <c:pt idx="934">
                  <c:v>471.41093009079498</c:v>
                </c:pt>
                <c:pt idx="935">
                  <c:v>470.94287719125202</c:v>
                </c:pt>
                <c:pt idx="936">
                  <c:v>470.47482429170901</c:v>
                </c:pt>
                <c:pt idx="937">
                  <c:v>470.006771392166</c:v>
                </c:pt>
                <c:pt idx="938">
                  <c:v>469.53871849262299</c:v>
                </c:pt>
                <c:pt idx="939">
                  <c:v>469.07066559307998</c:v>
                </c:pt>
                <c:pt idx="940">
                  <c:v>468.60261269353703</c:v>
                </c:pt>
                <c:pt idx="941">
                  <c:v>468.13455979399498</c:v>
                </c:pt>
                <c:pt idx="942">
                  <c:v>467.66650689445203</c:v>
                </c:pt>
                <c:pt idx="943">
                  <c:v>467.19845399490902</c:v>
                </c:pt>
                <c:pt idx="944">
                  <c:v>466.73040109536601</c:v>
                </c:pt>
                <c:pt idx="945">
                  <c:v>466.26234819582299</c:v>
                </c:pt>
                <c:pt idx="946">
                  <c:v>465.79429529627998</c:v>
                </c:pt>
                <c:pt idx="947">
                  <c:v>465.32624239673697</c:v>
                </c:pt>
                <c:pt idx="948">
                  <c:v>464.85818949719402</c:v>
                </c:pt>
                <c:pt idx="949">
                  <c:v>464.39013659765101</c:v>
                </c:pt>
                <c:pt idx="950">
                  <c:v>463.922083698108</c:v>
                </c:pt>
                <c:pt idx="951">
                  <c:v>463.45403079856601</c:v>
                </c:pt>
                <c:pt idx="952">
                  <c:v>462.985977899023</c:v>
                </c:pt>
                <c:pt idx="953">
                  <c:v>462.51792499947999</c:v>
                </c:pt>
                <c:pt idx="954">
                  <c:v>462.04987209993698</c:v>
                </c:pt>
                <c:pt idx="955">
                  <c:v>461.58181920039402</c:v>
                </c:pt>
                <c:pt idx="956">
                  <c:v>461.11376630085101</c:v>
                </c:pt>
                <c:pt idx="957">
                  <c:v>460.645713401308</c:v>
                </c:pt>
                <c:pt idx="958">
                  <c:v>460.17766050176499</c:v>
                </c:pt>
                <c:pt idx="959">
                  <c:v>459.70960760222198</c:v>
                </c:pt>
                <c:pt idx="960">
                  <c:v>459.24155470267903</c:v>
                </c:pt>
                <c:pt idx="961">
                  <c:v>458.77350180313698</c:v>
                </c:pt>
                <c:pt idx="962">
                  <c:v>458.30544890359403</c:v>
                </c:pt>
                <c:pt idx="963">
                  <c:v>457.83739600405102</c:v>
                </c:pt>
                <c:pt idx="964">
                  <c:v>457.369343104508</c:v>
                </c:pt>
                <c:pt idx="965">
                  <c:v>456.90129020496499</c:v>
                </c:pt>
                <c:pt idx="966">
                  <c:v>456.43323730542198</c:v>
                </c:pt>
                <c:pt idx="967">
                  <c:v>455.96518440587897</c:v>
                </c:pt>
                <c:pt idx="968">
                  <c:v>455.49713150633602</c:v>
                </c:pt>
                <c:pt idx="969">
                  <c:v>455.02907860679301</c:v>
                </c:pt>
                <c:pt idx="970">
                  <c:v>454.56102570725</c:v>
                </c:pt>
                <c:pt idx="971">
                  <c:v>454.09297280770699</c:v>
                </c:pt>
                <c:pt idx="972">
                  <c:v>453.624919908165</c:v>
                </c:pt>
                <c:pt idx="973">
                  <c:v>453.15686700862199</c:v>
                </c:pt>
                <c:pt idx="974">
                  <c:v>452.68881410907898</c:v>
                </c:pt>
                <c:pt idx="975">
                  <c:v>452.22076120953602</c:v>
                </c:pt>
                <c:pt idx="976">
                  <c:v>451.75270830999301</c:v>
                </c:pt>
                <c:pt idx="977">
                  <c:v>451.28465541045</c:v>
                </c:pt>
                <c:pt idx="978">
                  <c:v>450.81660251090699</c:v>
                </c:pt>
                <c:pt idx="979">
                  <c:v>450.34854961136398</c:v>
                </c:pt>
                <c:pt idx="980">
                  <c:v>449.88049671182102</c:v>
                </c:pt>
                <c:pt idx="981">
                  <c:v>449.41244381227801</c:v>
                </c:pt>
                <c:pt idx="982">
                  <c:v>448.94439091273603</c:v>
                </c:pt>
                <c:pt idx="983">
                  <c:v>448.47633801319301</c:v>
                </c:pt>
                <c:pt idx="984">
                  <c:v>448.00828511365</c:v>
                </c:pt>
                <c:pt idx="985">
                  <c:v>447.54023221410699</c:v>
                </c:pt>
                <c:pt idx="986">
                  <c:v>447.07217931456398</c:v>
                </c:pt>
                <c:pt idx="987">
                  <c:v>446.60412641502103</c:v>
                </c:pt>
                <c:pt idx="988">
                  <c:v>446.13607351547802</c:v>
                </c:pt>
                <c:pt idx="989">
                  <c:v>445.66802061593501</c:v>
                </c:pt>
                <c:pt idx="990">
                  <c:v>445.199967716392</c:v>
                </c:pt>
                <c:pt idx="991">
                  <c:v>444.73191481684898</c:v>
                </c:pt>
                <c:pt idx="992">
                  <c:v>444.263861917307</c:v>
                </c:pt>
                <c:pt idx="993">
                  <c:v>443.79580901776399</c:v>
                </c:pt>
                <c:pt idx="994">
                  <c:v>443.32775611822098</c:v>
                </c:pt>
                <c:pt idx="995">
                  <c:v>442.85970321867802</c:v>
                </c:pt>
                <c:pt idx="996">
                  <c:v>442.39165031913501</c:v>
                </c:pt>
                <c:pt idx="997">
                  <c:v>441.923597419592</c:v>
                </c:pt>
                <c:pt idx="998">
                  <c:v>441.45554452004899</c:v>
                </c:pt>
                <c:pt idx="999">
                  <c:v>440.98749162050598</c:v>
                </c:pt>
                <c:pt idx="1000">
                  <c:v>440.51943872096302</c:v>
                </c:pt>
                <c:pt idx="1001">
                  <c:v>440.05138582142001</c:v>
                </c:pt>
                <c:pt idx="1002">
                  <c:v>439.583332921877</c:v>
                </c:pt>
                <c:pt idx="1003">
                  <c:v>439.11528002233501</c:v>
                </c:pt>
                <c:pt idx="1004">
                  <c:v>438.647227122792</c:v>
                </c:pt>
                <c:pt idx="1005">
                  <c:v>438.17917422324899</c:v>
                </c:pt>
                <c:pt idx="1006">
                  <c:v>437.71112132370598</c:v>
                </c:pt>
                <c:pt idx="1007">
                  <c:v>437.24306842416303</c:v>
                </c:pt>
                <c:pt idx="1008">
                  <c:v>436.77501552462002</c:v>
                </c:pt>
                <c:pt idx="1009">
                  <c:v>436.30696262507701</c:v>
                </c:pt>
                <c:pt idx="1010">
                  <c:v>435.83890972553399</c:v>
                </c:pt>
                <c:pt idx="1011">
                  <c:v>435.37085682599098</c:v>
                </c:pt>
                <c:pt idx="1012">
                  <c:v>434.90280392644797</c:v>
                </c:pt>
                <c:pt idx="1013">
                  <c:v>434.43475102690502</c:v>
                </c:pt>
                <c:pt idx="1014">
                  <c:v>433.96669812736297</c:v>
                </c:pt>
                <c:pt idx="1015">
                  <c:v>433.49864522782002</c:v>
                </c:pt>
                <c:pt idx="1016">
                  <c:v>433.03059232827701</c:v>
                </c:pt>
                <c:pt idx="1017">
                  <c:v>432.562539428734</c:v>
                </c:pt>
                <c:pt idx="1018">
                  <c:v>432.09448652919099</c:v>
                </c:pt>
                <c:pt idx="1019">
                  <c:v>431.62643362964798</c:v>
                </c:pt>
                <c:pt idx="1020">
                  <c:v>431.15838073010502</c:v>
                </c:pt>
                <c:pt idx="1021">
                  <c:v>430.69032783056201</c:v>
                </c:pt>
                <c:pt idx="1022">
                  <c:v>430.222274931019</c:v>
                </c:pt>
                <c:pt idx="1023">
                  <c:v>429.75422203147599</c:v>
                </c:pt>
                <c:pt idx="1024">
                  <c:v>429.286169131934</c:v>
                </c:pt>
                <c:pt idx="1025">
                  <c:v>428.81811623239099</c:v>
                </c:pt>
                <c:pt idx="1026">
                  <c:v>428.35006333284798</c:v>
                </c:pt>
                <c:pt idx="1027">
                  <c:v>427.88201043330503</c:v>
                </c:pt>
                <c:pt idx="1028">
                  <c:v>427.41395753376202</c:v>
                </c:pt>
                <c:pt idx="1029">
                  <c:v>426.945904634219</c:v>
                </c:pt>
                <c:pt idx="1030">
                  <c:v>426.47785173467599</c:v>
                </c:pt>
                <c:pt idx="1031">
                  <c:v>426.00979883513298</c:v>
                </c:pt>
                <c:pt idx="1032">
                  <c:v>425.54174593558997</c:v>
                </c:pt>
                <c:pt idx="1033">
                  <c:v>425.07369303604702</c:v>
                </c:pt>
                <c:pt idx="1034">
                  <c:v>424.60564013650401</c:v>
                </c:pt>
                <c:pt idx="1035">
                  <c:v>424.13758723696202</c:v>
                </c:pt>
                <c:pt idx="1036">
                  <c:v>423.66953433741901</c:v>
                </c:pt>
                <c:pt idx="1037">
                  <c:v>423.201481437876</c:v>
                </c:pt>
                <c:pt idx="1038">
                  <c:v>422.73342853833299</c:v>
                </c:pt>
                <c:pt idx="1039">
                  <c:v>422.26537563878998</c:v>
                </c:pt>
                <c:pt idx="1040">
                  <c:v>421.79732273924702</c:v>
                </c:pt>
                <c:pt idx="1041">
                  <c:v>421.32926983970401</c:v>
                </c:pt>
                <c:pt idx="1042">
                  <c:v>420.861216940161</c:v>
                </c:pt>
                <c:pt idx="1043">
                  <c:v>420.39316404061799</c:v>
                </c:pt>
                <c:pt idx="1044">
                  <c:v>419.92511114107498</c:v>
                </c:pt>
                <c:pt idx="1045">
                  <c:v>419.45705824153299</c:v>
                </c:pt>
                <c:pt idx="1046">
                  <c:v>418.98900534198998</c:v>
                </c:pt>
                <c:pt idx="1047">
                  <c:v>418.52095244244703</c:v>
                </c:pt>
                <c:pt idx="1048">
                  <c:v>418.05289954290402</c:v>
                </c:pt>
                <c:pt idx="1049">
                  <c:v>417.584846643361</c:v>
                </c:pt>
                <c:pt idx="1050">
                  <c:v>417.11679374381799</c:v>
                </c:pt>
                <c:pt idx="1051">
                  <c:v>416.64874084427498</c:v>
                </c:pt>
                <c:pt idx="1052">
                  <c:v>416.18068794473197</c:v>
                </c:pt>
                <c:pt idx="1053">
                  <c:v>415.71263504518902</c:v>
                </c:pt>
                <c:pt idx="1054">
                  <c:v>415.24458214564601</c:v>
                </c:pt>
                <c:pt idx="1055">
                  <c:v>414.77652924610402</c:v>
                </c:pt>
                <c:pt idx="1056">
                  <c:v>414.30847634656101</c:v>
                </c:pt>
                <c:pt idx="1057">
                  <c:v>413.840423447018</c:v>
                </c:pt>
                <c:pt idx="1058">
                  <c:v>413.37237054747499</c:v>
                </c:pt>
                <c:pt idx="1059">
                  <c:v>412.90431764793198</c:v>
                </c:pt>
                <c:pt idx="1060">
                  <c:v>412.43626474838902</c:v>
                </c:pt>
                <c:pt idx="1061">
                  <c:v>411.96821184884601</c:v>
                </c:pt>
                <c:pt idx="1062">
                  <c:v>411.500158949303</c:v>
                </c:pt>
                <c:pt idx="1063">
                  <c:v>411.03210604975999</c:v>
                </c:pt>
                <c:pt idx="1064">
                  <c:v>410.56405315021698</c:v>
                </c:pt>
                <c:pt idx="1065">
                  <c:v>410.09600025067402</c:v>
                </c:pt>
                <c:pt idx="1066">
                  <c:v>409.62794735113198</c:v>
                </c:pt>
                <c:pt idx="1067">
                  <c:v>409.15989445158903</c:v>
                </c:pt>
                <c:pt idx="1068">
                  <c:v>408.69184155204601</c:v>
                </c:pt>
                <c:pt idx="1069">
                  <c:v>408.223788652503</c:v>
                </c:pt>
                <c:pt idx="1070">
                  <c:v>407.75573575295999</c:v>
                </c:pt>
                <c:pt idx="1071">
                  <c:v>407.28768285341698</c:v>
                </c:pt>
                <c:pt idx="1072">
                  <c:v>406.81962995387403</c:v>
                </c:pt>
                <c:pt idx="1073">
                  <c:v>406.35157705433102</c:v>
                </c:pt>
                <c:pt idx="1074">
                  <c:v>405.88352415478801</c:v>
                </c:pt>
                <c:pt idx="1075">
                  <c:v>405.415471255245</c:v>
                </c:pt>
                <c:pt idx="1076">
                  <c:v>404.94741835570301</c:v>
                </c:pt>
                <c:pt idx="1077">
                  <c:v>404.47936545616</c:v>
                </c:pt>
                <c:pt idx="1078">
                  <c:v>404.01131255661699</c:v>
                </c:pt>
                <c:pt idx="1079">
                  <c:v>403.54325965707397</c:v>
                </c:pt>
                <c:pt idx="1080">
                  <c:v>403.07520675753102</c:v>
                </c:pt>
                <c:pt idx="1081">
                  <c:v>402.60715385798801</c:v>
                </c:pt>
                <c:pt idx="1082">
                  <c:v>402.139100958445</c:v>
                </c:pt>
                <c:pt idx="1083">
                  <c:v>401.67104805890199</c:v>
                </c:pt>
                <c:pt idx="1084">
                  <c:v>401.20299515935898</c:v>
                </c:pt>
                <c:pt idx="1085">
                  <c:v>400.73494225981602</c:v>
                </c:pt>
                <c:pt idx="1086">
                  <c:v>400.26688936027301</c:v>
                </c:pt>
                <c:pt idx="1087">
                  <c:v>399.79883646073102</c:v>
                </c:pt>
                <c:pt idx="1088">
                  <c:v>399.33078356118801</c:v>
                </c:pt>
                <c:pt idx="1089">
                  <c:v>398.862730661645</c:v>
                </c:pt>
                <c:pt idx="1090">
                  <c:v>398.39467776210199</c:v>
                </c:pt>
                <c:pt idx="1091">
                  <c:v>397.92662486255898</c:v>
                </c:pt>
                <c:pt idx="1092">
                  <c:v>397.45857196301603</c:v>
                </c:pt>
                <c:pt idx="1093">
                  <c:v>396.99051906347302</c:v>
                </c:pt>
                <c:pt idx="1094">
                  <c:v>396.52246616393001</c:v>
                </c:pt>
                <c:pt idx="1095">
                  <c:v>396.05441326438699</c:v>
                </c:pt>
                <c:pt idx="1096">
                  <c:v>395.58636036484398</c:v>
                </c:pt>
                <c:pt idx="1097">
                  <c:v>395.118307465302</c:v>
                </c:pt>
                <c:pt idx="1098">
                  <c:v>394.65025456575898</c:v>
                </c:pt>
                <c:pt idx="1099">
                  <c:v>394.18220166621597</c:v>
                </c:pt>
                <c:pt idx="1100">
                  <c:v>393.71414876667302</c:v>
                </c:pt>
                <c:pt idx="1101">
                  <c:v>393.24609586713001</c:v>
                </c:pt>
                <c:pt idx="1102">
                  <c:v>392.778042967587</c:v>
                </c:pt>
                <c:pt idx="1103">
                  <c:v>392.30999006804399</c:v>
                </c:pt>
                <c:pt idx="1104">
                  <c:v>391.84193716850098</c:v>
                </c:pt>
                <c:pt idx="1105">
                  <c:v>391.37388426895802</c:v>
                </c:pt>
                <c:pt idx="1106">
                  <c:v>390.90583136941501</c:v>
                </c:pt>
                <c:pt idx="1107">
                  <c:v>390.437778469872</c:v>
                </c:pt>
                <c:pt idx="1108">
                  <c:v>389.96972557033001</c:v>
                </c:pt>
                <c:pt idx="1109">
                  <c:v>389.501672670787</c:v>
                </c:pt>
                <c:pt idx="1110">
                  <c:v>389.03361977124399</c:v>
                </c:pt>
                <c:pt idx="1111">
                  <c:v>388.56556687170098</c:v>
                </c:pt>
                <c:pt idx="1112">
                  <c:v>388.09751397215803</c:v>
                </c:pt>
                <c:pt idx="1113">
                  <c:v>387.62946107261502</c:v>
                </c:pt>
                <c:pt idx="1114">
                  <c:v>387.161408173072</c:v>
                </c:pt>
                <c:pt idx="1115">
                  <c:v>386.69335527352899</c:v>
                </c:pt>
                <c:pt idx="1116">
                  <c:v>386.22530237398598</c:v>
                </c:pt>
                <c:pt idx="1117">
                  <c:v>385.75724947444297</c:v>
                </c:pt>
                <c:pt idx="1118">
                  <c:v>385.28919657490098</c:v>
                </c:pt>
                <c:pt idx="1119">
                  <c:v>384.82114367535797</c:v>
                </c:pt>
                <c:pt idx="1120">
                  <c:v>384.35309077581502</c:v>
                </c:pt>
                <c:pt idx="1121">
                  <c:v>383.88503787627201</c:v>
                </c:pt>
                <c:pt idx="1122">
                  <c:v>383.416984976729</c:v>
                </c:pt>
                <c:pt idx="1123">
                  <c:v>382.94893207718599</c:v>
                </c:pt>
                <c:pt idx="1124">
                  <c:v>382.48087917764298</c:v>
                </c:pt>
                <c:pt idx="1125">
                  <c:v>382.01282627810002</c:v>
                </c:pt>
                <c:pt idx="1126">
                  <c:v>381.54477337855701</c:v>
                </c:pt>
                <c:pt idx="1127">
                  <c:v>381.076720479014</c:v>
                </c:pt>
                <c:pt idx="1128">
                  <c:v>380.60866757947201</c:v>
                </c:pt>
                <c:pt idx="1129">
                  <c:v>380.140614679929</c:v>
                </c:pt>
                <c:pt idx="1130">
                  <c:v>379.67256178038599</c:v>
                </c:pt>
                <c:pt idx="1131">
                  <c:v>379.20450888084298</c:v>
                </c:pt>
                <c:pt idx="1132">
                  <c:v>378.73645598130003</c:v>
                </c:pt>
                <c:pt idx="1133">
                  <c:v>378.26840308175701</c:v>
                </c:pt>
                <c:pt idx="1134">
                  <c:v>377.800350182214</c:v>
                </c:pt>
                <c:pt idx="1135">
                  <c:v>377.33229728267099</c:v>
                </c:pt>
                <c:pt idx="1136">
                  <c:v>376.86424438312798</c:v>
                </c:pt>
                <c:pt idx="1137">
                  <c:v>376.39619148358503</c:v>
                </c:pt>
                <c:pt idx="1138">
                  <c:v>375.92813858404202</c:v>
                </c:pt>
                <c:pt idx="1139">
                  <c:v>375.46008568449997</c:v>
                </c:pt>
                <c:pt idx="1140">
                  <c:v>374.99203278495702</c:v>
                </c:pt>
                <c:pt idx="1141">
                  <c:v>374.52397988541401</c:v>
                </c:pt>
                <c:pt idx="1142">
                  <c:v>374.055926985871</c:v>
                </c:pt>
                <c:pt idx="1143">
                  <c:v>373.58787408632799</c:v>
                </c:pt>
                <c:pt idx="1144">
                  <c:v>373.11982118678497</c:v>
                </c:pt>
                <c:pt idx="1145">
                  <c:v>372.65176828724202</c:v>
                </c:pt>
                <c:pt idx="1146">
                  <c:v>372.18371538769901</c:v>
                </c:pt>
                <c:pt idx="1147">
                  <c:v>371.715662488156</c:v>
                </c:pt>
                <c:pt idx="1148">
                  <c:v>371.24760958861299</c:v>
                </c:pt>
                <c:pt idx="1149">
                  <c:v>370.779556689071</c:v>
                </c:pt>
                <c:pt idx="1150">
                  <c:v>370.31150378952799</c:v>
                </c:pt>
                <c:pt idx="1151">
                  <c:v>369.84345088998498</c:v>
                </c:pt>
                <c:pt idx="1152">
                  <c:v>369.37539799044202</c:v>
                </c:pt>
                <c:pt idx="1153">
                  <c:v>368.90734509089901</c:v>
                </c:pt>
                <c:pt idx="1154">
                  <c:v>368.439292191356</c:v>
                </c:pt>
                <c:pt idx="1155">
                  <c:v>367.97123929181299</c:v>
                </c:pt>
                <c:pt idx="1156">
                  <c:v>367.50318639226998</c:v>
                </c:pt>
                <c:pt idx="1157">
                  <c:v>367.03513349272703</c:v>
                </c:pt>
                <c:pt idx="1158">
                  <c:v>366.56708059318402</c:v>
                </c:pt>
                <c:pt idx="1159">
                  <c:v>366.09902769364101</c:v>
                </c:pt>
                <c:pt idx="1160">
                  <c:v>365.63097479409902</c:v>
                </c:pt>
                <c:pt idx="1161">
                  <c:v>365.16292189455601</c:v>
                </c:pt>
                <c:pt idx="1162">
                  <c:v>364.694868995013</c:v>
                </c:pt>
                <c:pt idx="1163">
                  <c:v>364.22681609546999</c:v>
                </c:pt>
                <c:pt idx="1164">
                  <c:v>363.75876319592697</c:v>
                </c:pt>
                <c:pt idx="1165">
                  <c:v>363.29071029638402</c:v>
                </c:pt>
                <c:pt idx="1166">
                  <c:v>362.82265739684101</c:v>
                </c:pt>
                <c:pt idx="1167">
                  <c:v>362.354604497298</c:v>
                </c:pt>
                <c:pt idx="1168">
                  <c:v>361.88655159775499</c:v>
                </c:pt>
                <c:pt idx="1169">
                  <c:v>361.41849869821198</c:v>
                </c:pt>
                <c:pt idx="1170">
                  <c:v>360.95044579866999</c:v>
                </c:pt>
                <c:pt idx="1171">
                  <c:v>360.48239289912698</c:v>
                </c:pt>
                <c:pt idx="1172">
                  <c:v>360.01433999958402</c:v>
                </c:pt>
                <c:pt idx="1173">
                  <c:v>359.54628710004101</c:v>
                </c:pt>
                <c:pt idx="1174">
                  <c:v>359.078234200498</c:v>
                </c:pt>
                <c:pt idx="1175">
                  <c:v>358.61018130095499</c:v>
                </c:pt>
                <c:pt idx="1176">
                  <c:v>358.14212840141198</c:v>
                </c:pt>
                <c:pt idx="1177">
                  <c:v>357.67407550186903</c:v>
                </c:pt>
                <c:pt idx="1178">
                  <c:v>357.20602260232602</c:v>
                </c:pt>
                <c:pt idx="1179">
                  <c:v>356.737969702783</c:v>
                </c:pt>
                <c:pt idx="1180">
                  <c:v>356.26991680323999</c:v>
                </c:pt>
                <c:pt idx="1181">
                  <c:v>355.80186390369801</c:v>
                </c:pt>
                <c:pt idx="1182">
                  <c:v>355.333811004155</c:v>
                </c:pt>
                <c:pt idx="1183">
                  <c:v>354.86575810461198</c:v>
                </c:pt>
                <c:pt idx="1184">
                  <c:v>354.39770520506897</c:v>
                </c:pt>
                <c:pt idx="1185">
                  <c:v>353.92965230552602</c:v>
                </c:pt>
                <c:pt idx="1186">
                  <c:v>353.46159940598301</c:v>
                </c:pt>
                <c:pt idx="1187">
                  <c:v>352.99354650644</c:v>
                </c:pt>
                <c:pt idx="1188">
                  <c:v>352.52549360689699</c:v>
                </c:pt>
                <c:pt idx="1189">
                  <c:v>352.05744070735398</c:v>
                </c:pt>
                <c:pt idx="1190">
                  <c:v>351.58938780781102</c:v>
                </c:pt>
                <c:pt idx="1191">
                  <c:v>351.12133490826898</c:v>
                </c:pt>
                <c:pt idx="1192">
                  <c:v>350.65328200872602</c:v>
                </c:pt>
                <c:pt idx="1193">
                  <c:v>350.18522910918301</c:v>
                </c:pt>
                <c:pt idx="1194">
                  <c:v>349.71717620964</c:v>
                </c:pt>
                <c:pt idx="1195">
                  <c:v>349.24912331009699</c:v>
                </c:pt>
                <c:pt idx="1196">
                  <c:v>348.78107041055398</c:v>
                </c:pt>
                <c:pt idx="1197">
                  <c:v>348.31301751101103</c:v>
                </c:pt>
                <c:pt idx="1198">
                  <c:v>347.84496461146801</c:v>
                </c:pt>
                <c:pt idx="1199">
                  <c:v>347.376911711925</c:v>
                </c:pt>
                <c:pt idx="1200">
                  <c:v>346.90885881238199</c:v>
                </c:pt>
                <c:pt idx="1201">
                  <c:v>346.44080591284001</c:v>
                </c:pt>
                <c:pt idx="1202">
                  <c:v>345.97275301329699</c:v>
                </c:pt>
                <c:pt idx="1203">
                  <c:v>345.50470011375398</c:v>
                </c:pt>
                <c:pt idx="1204">
                  <c:v>345.03664721421097</c:v>
                </c:pt>
                <c:pt idx="1205">
                  <c:v>344.56859431466802</c:v>
                </c:pt>
                <c:pt idx="1206">
                  <c:v>344.10054141512501</c:v>
                </c:pt>
                <c:pt idx="1207">
                  <c:v>343.632488515582</c:v>
                </c:pt>
                <c:pt idx="1208">
                  <c:v>343.16443561603899</c:v>
                </c:pt>
                <c:pt idx="1209">
                  <c:v>342.69638271649598</c:v>
                </c:pt>
                <c:pt idx="1210">
                  <c:v>342.22832981695302</c:v>
                </c:pt>
                <c:pt idx="1211">
                  <c:v>341.76027691741001</c:v>
                </c:pt>
                <c:pt idx="1212">
                  <c:v>341.29222401786802</c:v>
                </c:pt>
                <c:pt idx="1213">
                  <c:v>340.82417111832501</c:v>
                </c:pt>
                <c:pt idx="1214">
                  <c:v>340.356118218782</c:v>
                </c:pt>
                <c:pt idx="1215">
                  <c:v>339.88806531923899</c:v>
                </c:pt>
                <c:pt idx="1216">
                  <c:v>339.42001241969598</c:v>
                </c:pt>
                <c:pt idx="1217">
                  <c:v>338.95195952015303</c:v>
                </c:pt>
                <c:pt idx="1218">
                  <c:v>338.48390662061001</c:v>
                </c:pt>
                <c:pt idx="1219">
                  <c:v>338.015853721067</c:v>
                </c:pt>
                <c:pt idx="1220">
                  <c:v>337.54780082152399</c:v>
                </c:pt>
                <c:pt idx="1221">
                  <c:v>337.07974792198098</c:v>
                </c:pt>
                <c:pt idx="1222">
                  <c:v>336.61169502243803</c:v>
                </c:pt>
                <c:pt idx="1223">
                  <c:v>336.14364212289598</c:v>
                </c:pt>
                <c:pt idx="1224">
                  <c:v>335.67558922335297</c:v>
                </c:pt>
                <c:pt idx="1225">
                  <c:v>335.20753632381002</c:v>
                </c:pt>
                <c:pt idx="1226">
                  <c:v>334.73948342426701</c:v>
                </c:pt>
                <c:pt idx="1227">
                  <c:v>334.271430524724</c:v>
                </c:pt>
                <c:pt idx="1228">
                  <c:v>333.80337762518099</c:v>
                </c:pt>
                <c:pt idx="1229">
                  <c:v>333.33532472563797</c:v>
                </c:pt>
                <c:pt idx="1230">
                  <c:v>332.86727182609502</c:v>
                </c:pt>
                <c:pt idx="1231">
                  <c:v>332.39921892655201</c:v>
                </c:pt>
                <c:pt idx="1232">
                  <c:v>331.931166027009</c:v>
                </c:pt>
                <c:pt idx="1233">
                  <c:v>331.46311312746701</c:v>
                </c:pt>
                <c:pt idx="1234">
                  <c:v>330.995060227924</c:v>
                </c:pt>
                <c:pt idx="1235">
                  <c:v>330.52700732838099</c:v>
                </c:pt>
                <c:pt idx="1236">
                  <c:v>330.05895442883798</c:v>
                </c:pt>
                <c:pt idx="1237">
                  <c:v>329.59090152929502</c:v>
                </c:pt>
                <c:pt idx="1238">
                  <c:v>329.12284862975201</c:v>
                </c:pt>
                <c:pt idx="1239">
                  <c:v>328.654795730209</c:v>
                </c:pt>
                <c:pt idx="1240">
                  <c:v>328.18674283066599</c:v>
                </c:pt>
                <c:pt idx="1241">
                  <c:v>327.71868993112298</c:v>
                </c:pt>
                <c:pt idx="1242">
                  <c:v>327.25063703158003</c:v>
                </c:pt>
                <c:pt idx="1243">
                  <c:v>326.78258413203702</c:v>
                </c:pt>
                <c:pt idx="1244">
                  <c:v>326.31453123249503</c:v>
                </c:pt>
                <c:pt idx="1245">
                  <c:v>325.84647833295202</c:v>
                </c:pt>
                <c:pt idx="1246">
                  <c:v>325.37842543340901</c:v>
                </c:pt>
                <c:pt idx="1247">
                  <c:v>324.910372533866</c:v>
                </c:pt>
                <c:pt idx="1248">
                  <c:v>324.44231963432298</c:v>
                </c:pt>
                <c:pt idx="1249">
                  <c:v>323.97426673477997</c:v>
                </c:pt>
                <c:pt idx="1250">
                  <c:v>323.50621383523702</c:v>
                </c:pt>
                <c:pt idx="1251">
                  <c:v>323.03816093569401</c:v>
                </c:pt>
                <c:pt idx="1252">
                  <c:v>322.570108036151</c:v>
                </c:pt>
                <c:pt idx="1253">
                  <c:v>322.10205513660799</c:v>
                </c:pt>
                <c:pt idx="1254">
                  <c:v>321.634002237066</c:v>
                </c:pt>
                <c:pt idx="1255">
                  <c:v>321.16594933752299</c:v>
                </c:pt>
                <c:pt idx="1256">
                  <c:v>320.69789643797998</c:v>
                </c:pt>
                <c:pt idx="1257">
                  <c:v>320.22984353843702</c:v>
                </c:pt>
                <c:pt idx="1258">
                  <c:v>319.76179063889401</c:v>
                </c:pt>
                <c:pt idx="1259">
                  <c:v>319.293737739351</c:v>
                </c:pt>
                <c:pt idx="1260">
                  <c:v>318.82568483980799</c:v>
                </c:pt>
                <c:pt idx="1261">
                  <c:v>318.35763194026498</c:v>
                </c:pt>
                <c:pt idx="1262">
                  <c:v>317.88957904072203</c:v>
                </c:pt>
                <c:pt idx="1263">
                  <c:v>317.42152614117902</c:v>
                </c:pt>
                <c:pt idx="1264">
                  <c:v>316.95347324163703</c:v>
                </c:pt>
                <c:pt idx="1265">
                  <c:v>316.48542034209402</c:v>
                </c:pt>
                <c:pt idx="1266">
                  <c:v>316.01736744255101</c:v>
                </c:pt>
                <c:pt idx="1267">
                  <c:v>315.54931454300799</c:v>
                </c:pt>
                <c:pt idx="1268">
                  <c:v>315.08126164346498</c:v>
                </c:pt>
                <c:pt idx="1269">
                  <c:v>314.61320874392197</c:v>
                </c:pt>
                <c:pt idx="1270">
                  <c:v>314.14515584437902</c:v>
                </c:pt>
                <c:pt idx="1271">
                  <c:v>313.67710294483601</c:v>
                </c:pt>
                <c:pt idx="1272">
                  <c:v>313.209050045293</c:v>
                </c:pt>
                <c:pt idx="1273">
                  <c:v>312.74099714574999</c:v>
                </c:pt>
                <c:pt idx="1274">
                  <c:v>312.272944246208</c:v>
                </c:pt>
                <c:pt idx="1275">
                  <c:v>311.80489134666499</c:v>
                </c:pt>
                <c:pt idx="1276">
                  <c:v>311.33683844712198</c:v>
                </c:pt>
                <c:pt idx="1277">
                  <c:v>310.86878554757902</c:v>
                </c:pt>
                <c:pt idx="1278">
                  <c:v>310.40073264803601</c:v>
                </c:pt>
                <c:pt idx="1279">
                  <c:v>309.932679748493</c:v>
                </c:pt>
                <c:pt idx="1280">
                  <c:v>309.46462684894999</c:v>
                </c:pt>
                <c:pt idx="1281">
                  <c:v>308.99657394940698</c:v>
                </c:pt>
                <c:pt idx="1282">
                  <c:v>308.52852104986403</c:v>
                </c:pt>
                <c:pt idx="1283">
                  <c:v>308.06046815032101</c:v>
                </c:pt>
                <c:pt idx="1284">
                  <c:v>307.592415250778</c:v>
                </c:pt>
                <c:pt idx="1285">
                  <c:v>307.12436235123602</c:v>
                </c:pt>
                <c:pt idx="1286">
                  <c:v>306.65630945169301</c:v>
                </c:pt>
                <c:pt idx="1287">
                  <c:v>306.18825655214999</c:v>
                </c:pt>
                <c:pt idx="1288">
                  <c:v>305.72020365260698</c:v>
                </c:pt>
                <c:pt idx="1289">
                  <c:v>305.25215075306397</c:v>
                </c:pt>
                <c:pt idx="1290">
                  <c:v>304.78409785352102</c:v>
                </c:pt>
                <c:pt idx="1291">
                  <c:v>304.31604495397801</c:v>
                </c:pt>
                <c:pt idx="1292">
                  <c:v>303.847992054435</c:v>
                </c:pt>
                <c:pt idx="1293">
                  <c:v>303.37993915489199</c:v>
                </c:pt>
                <c:pt idx="1294">
                  <c:v>302.91188625534897</c:v>
                </c:pt>
                <c:pt idx="1295">
                  <c:v>302.44383335580602</c:v>
                </c:pt>
                <c:pt idx="1296">
                  <c:v>301.97578045626398</c:v>
                </c:pt>
                <c:pt idx="1297">
                  <c:v>301.50772755672102</c:v>
                </c:pt>
                <c:pt idx="1298">
                  <c:v>301.03967465717801</c:v>
                </c:pt>
                <c:pt idx="1299">
                  <c:v>300.571621757635</c:v>
                </c:pt>
                <c:pt idx="1300">
                  <c:v>300.10356885809199</c:v>
                </c:pt>
                <c:pt idx="1301">
                  <c:v>299.63551595854898</c:v>
                </c:pt>
                <c:pt idx="1302">
                  <c:v>299.16746305900602</c:v>
                </c:pt>
                <c:pt idx="1303">
                  <c:v>298.69941015946301</c:v>
                </c:pt>
                <c:pt idx="1304">
                  <c:v>298.23135725992</c:v>
                </c:pt>
                <c:pt idx="1305">
                  <c:v>297.76330436037699</c:v>
                </c:pt>
                <c:pt idx="1306">
                  <c:v>297.295251460835</c:v>
                </c:pt>
                <c:pt idx="1307">
                  <c:v>296.82719856129199</c:v>
                </c:pt>
                <c:pt idx="1308">
                  <c:v>296.35914566174898</c:v>
                </c:pt>
                <c:pt idx="1309">
                  <c:v>295.89109276220597</c:v>
                </c:pt>
                <c:pt idx="1310">
                  <c:v>295.42303986266302</c:v>
                </c:pt>
                <c:pt idx="1311">
                  <c:v>294.95498696312001</c:v>
                </c:pt>
                <c:pt idx="1312">
                  <c:v>294.486934063577</c:v>
                </c:pt>
                <c:pt idx="1313">
                  <c:v>294.01888116403398</c:v>
                </c:pt>
                <c:pt idx="1314">
                  <c:v>293.55082826449097</c:v>
                </c:pt>
                <c:pt idx="1315">
                  <c:v>293.08277536494802</c:v>
                </c:pt>
                <c:pt idx="1316">
                  <c:v>292.61472246540501</c:v>
                </c:pt>
                <c:pt idx="1317">
                  <c:v>292.14666956586302</c:v>
                </c:pt>
                <c:pt idx="1318">
                  <c:v>291.67861666632001</c:v>
                </c:pt>
                <c:pt idx="1319">
                  <c:v>291.210563766777</c:v>
                </c:pt>
                <c:pt idx="1320">
                  <c:v>290.74251086723399</c:v>
                </c:pt>
                <c:pt idx="1321">
                  <c:v>290.27445796769098</c:v>
                </c:pt>
                <c:pt idx="1322">
                  <c:v>289.80640506814802</c:v>
                </c:pt>
                <c:pt idx="1323">
                  <c:v>289.33835216860501</c:v>
                </c:pt>
                <c:pt idx="1324">
                  <c:v>288.870299269062</c:v>
                </c:pt>
                <c:pt idx="1325">
                  <c:v>288.40224636951899</c:v>
                </c:pt>
                <c:pt idx="1326">
                  <c:v>287.93419346997598</c:v>
                </c:pt>
                <c:pt idx="1327">
                  <c:v>287.46614057043399</c:v>
                </c:pt>
                <c:pt idx="1328">
                  <c:v>286.99808767089098</c:v>
                </c:pt>
                <c:pt idx="1329">
                  <c:v>286.53003477134803</c:v>
                </c:pt>
                <c:pt idx="1330">
                  <c:v>286.06198187180502</c:v>
                </c:pt>
                <c:pt idx="1331">
                  <c:v>285.59392897226201</c:v>
                </c:pt>
                <c:pt idx="1332">
                  <c:v>285.125876072719</c:v>
                </c:pt>
                <c:pt idx="1333">
                  <c:v>284.65782317317598</c:v>
                </c:pt>
                <c:pt idx="1334">
                  <c:v>284.18977027363297</c:v>
                </c:pt>
                <c:pt idx="1335">
                  <c:v>283.72171737409002</c:v>
                </c:pt>
                <c:pt idx="1336">
                  <c:v>283.25366447454701</c:v>
                </c:pt>
                <c:pt idx="1337">
                  <c:v>282.78561157500502</c:v>
                </c:pt>
                <c:pt idx="1338">
                  <c:v>282.31755867546201</c:v>
                </c:pt>
                <c:pt idx="1339">
                  <c:v>281.849505775919</c:v>
                </c:pt>
                <c:pt idx="1340">
                  <c:v>281.38145287637599</c:v>
                </c:pt>
                <c:pt idx="1341">
                  <c:v>280.91339997683298</c:v>
                </c:pt>
                <c:pt idx="1342">
                  <c:v>280.44534707729002</c:v>
                </c:pt>
                <c:pt idx="1343">
                  <c:v>279.97729417774701</c:v>
                </c:pt>
                <c:pt idx="1344">
                  <c:v>279.509241278204</c:v>
                </c:pt>
                <c:pt idx="1345">
                  <c:v>279.04118837866099</c:v>
                </c:pt>
                <c:pt idx="1346">
                  <c:v>278.57313547911798</c:v>
                </c:pt>
                <c:pt idx="1347">
                  <c:v>278.10508257957503</c:v>
                </c:pt>
                <c:pt idx="1348">
                  <c:v>277.63702968003298</c:v>
                </c:pt>
                <c:pt idx="1349">
                  <c:v>277.16897678049003</c:v>
                </c:pt>
                <c:pt idx="1350">
                  <c:v>276.70092388094702</c:v>
                </c:pt>
                <c:pt idx="1351">
                  <c:v>276.23287098140401</c:v>
                </c:pt>
                <c:pt idx="1352">
                  <c:v>275.76481808186099</c:v>
                </c:pt>
                <c:pt idx="1353">
                  <c:v>275.29676518231798</c:v>
                </c:pt>
                <c:pt idx="1354">
                  <c:v>274.82871228277497</c:v>
                </c:pt>
                <c:pt idx="1355">
                  <c:v>274.36065938323202</c:v>
                </c:pt>
                <c:pt idx="1356">
                  <c:v>273.89260648368901</c:v>
                </c:pt>
                <c:pt idx="1357">
                  <c:v>273.424553584146</c:v>
                </c:pt>
                <c:pt idx="1358">
                  <c:v>272.95650068460401</c:v>
                </c:pt>
                <c:pt idx="1359">
                  <c:v>272.488447785061</c:v>
                </c:pt>
                <c:pt idx="1360">
                  <c:v>272.02039488551799</c:v>
                </c:pt>
                <c:pt idx="1361">
                  <c:v>271.55234198597498</c:v>
                </c:pt>
                <c:pt idx="1362">
                  <c:v>271.08428908643202</c:v>
                </c:pt>
                <c:pt idx="1363">
                  <c:v>270.61623618688901</c:v>
                </c:pt>
                <c:pt idx="1364">
                  <c:v>270.148183287346</c:v>
                </c:pt>
                <c:pt idx="1365">
                  <c:v>269.68013038780299</c:v>
                </c:pt>
                <c:pt idx="1366">
                  <c:v>269.21207748825998</c:v>
                </c:pt>
                <c:pt idx="1367">
                  <c:v>268.74402458871702</c:v>
                </c:pt>
                <c:pt idx="1368">
                  <c:v>268.27597168917401</c:v>
                </c:pt>
                <c:pt idx="1369">
                  <c:v>267.80791878963203</c:v>
                </c:pt>
                <c:pt idx="1370">
                  <c:v>267.33986589008902</c:v>
                </c:pt>
                <c:pt idx="1371">
                  <c:v>266.871812990546</c:v>
                </c:pt>
                <c:pt idx="1372">
                  <c:v>266.40376009100299</c:v>
                </c:pt>
                <c:pt idx="1373">
                  <c:v>265.93570719145998</c:v>
                </c:pt>
                <c:pt idx="1374">
                  <c:v>265.46765429191697</c:v>
                </c:pt>
                <c:pt idx="1375">
                  <c:v>264.99960139237402</c:v>
                </c:pt>
                <c:pt idx="1376">
                  <c:v>264.53154849283101</c:v>
                </c:pt>
                <c:pt idx="1377">
                  <c:v>264.063495593288</c:v>
                </c:pt>
                <c:pt idx="1378">
                  <c:v>263.59544269374499</c:v>
                </c:pt>
                <c:pt idx="1379">
                  <c:v>263.127389794203</c:v>
                </c:pt>
                <c:pt idx="1380">
                  <c:v>262.65933689465999</c:v>
                </c:pt>
                <c:pt idx="1381">
                  <c:v>262.19128399511698</c:v>
                </c:pt>
                <c:pt idx="1382">
                  <c:v>261.72323109557402</c:v>
                </c:pt>
                <c:pt idx="1383">
                  <c:v>261.25517819603101</c:v>
                </c:pt>
                <c:pt idx="1384">
                  <c:v>260.787125296488</c:v>
                </c:pt>
                <c:pt idx="1385">
                  <c:v>260.31907239694499</c:v>
                </c:pt>
                <c:pt idx="1386">
                  <c:v>259.85101949740198</c:v>
                </c:pt>
                <c:pt idx="1387">
                  <c:v>259.38296659785902</c:v>
                </c:pt>
                <c:pt idx="1388">
                  <c:v>258.91491369831601</c:v>
                </c:pt>
                <c:pt idx="1389">
                  <c:v>258.446860798773</c:v>
                </c:pt>
                <c:pt idx="1390">
                  <c:v>257.97880789923101</c:v>
                </c:pt>
                <c:pt idx="1391">
                  <c:v>257.510754999688</c:v>
                </c:pt>
                <c:pt idx="1392">
                  <c:v>257.04270210014499</c:v>
                </c:pt>
                <c:pt idx="1393">
                  <c:v>256.57464920060198</c:v>
                </c:pt>
                <c:pt idx="1394">
                  <c:v>256.10659630105903</c:v>
                </c:pt>
                <c:pt idx="1395">
                  <c:v>255.63854340151599</c:v>
                </c:pt>
                <c:pt idx="1396">
                  <c:v>255.17049050197301</c:v>
                </c:pt>
                <c:pt idx="1397">
                  <c:v>254.70243760243</c:v>
                </c:pt>
                <c:pt idx="1398">
                  <c:v>254.23438470288701</c:v>
                </c:pt>
                <c:pt idx="1399">
                  <c:v>253.766331803344</c:v>
                </c:pt>
                <c:pt idx="1400">
                  <c:v>253.29827890380199</c:v>
                </c:pt>
                <c:pt idx="1401">
                  <c:v>252.830226004259</c:v>
                </c:pt>
                <c:pt idx="1402">
                  <c:v>252.36217310471599</c:v>
                </c:pt>
                <c:pt idx="1403">
                  <c:v>251.89412020517301</c:v>
                </c:pt>
                <c:pt idx="1404">
                  <c:v>251.42606730563</c:v>
                </c:pt>
                <c:pt idx="1405">
                  <c:v>250.95801440608699</c:v>
                </c:pt>
                <c:pt idx="1406">
                  <c:v>250.48996150654401</c:v>
                </c:pt>
                <c:pt idx="1407">
                  <c:v>250.021908607001</c:v>
                </c:pt>
                <c:pt idx="1408">
                  <c:v>249.55385570745801</c:v>
                </c:pt>
                <c:pt idx="1409">
                  <c:v>249.085802807915</c:v>
                </c:pt>
                <c:pt idx="1410">
                  <c:v>248.61774990837199</c:v>
                </c:pt>
                <c:pt idx="1411">
                  <c:v>248.14969700883</c:v>
                </c:pt>
                <c:pt idx="1412">
                  <c:v>247.68164410928699</c:v>
                </c:pt>
                <c:pt idx="1413">
                  <c:v>247.21359120974401</c:v>
                </c:pt>
                <c:pt idx="1414">
                  <c:v>246.745538310201</c:v>
                </c:pt>
                <c:pt idx="1415">
                  <c:v>246.27748541065799</c:v>
                </c:pt>
                <c:pt idx="1416">
                  <c:v>245.80943251111501</c:v>
                </c:pt>
                <c:pt idx="1417">
                  <c:v>245.34137961157199</c:v>
                </c:pt>
                <c:pt idx="1418">
                  <c:v>244.87332671202901</c:v>
                </c:pt>
                <c:pt idx="1419">
                  <c:v>244.405273812486</c:v>
                </c:pt>
                <c:pt idx="1420">
                  <c:v>243.93722091294299</c:v>
                </c:pt>
                <c:pt idx="1421">
                  <c:v>243.469168013401</c:v>
                </c:pt>
                <c:pt idx="1422">
                  <c:v>243.00111511385799</c:v>
                </c:pt>
                <c:pt idx="1423">
                  <c:v>242.53306221431501</c:v>
                </c:pt>
                <c:pt idx="1424">
                  <c:v>242.065009314772</c:v>
                </c:pt>
                <c:pt idx="1425">
                  <c:v>241.59695641522899</c:v>
                </c:pt>
                <c:pt idx="1426">
                  <c:v>241.12890351568601</c:v>
                </c:pt>
                <c:pt idx="1427">
                  <c:v>240.66085061614299</c:v>
                </c:pt>
                <c:pt idx="1428">
                  <c:v>240.19279771660001</c:v>
                </c:pt>
                <c:pt idx="1429">
                  <c:v>239.724744817057</c:v>
                </c:pt>
                <c:pt idx="1430">
                  <c:v>239.25669191751399</c:v>
                </c:pt>
                <c:pt idx="1431">
                  <c:v>238.788639017972</c:v>
                </c:pt>
                <c:pt idx="1432">
                  <c:v>238.32058611842899</c:v>
                </c:pt>
                <c:pt idx="1433">
                  <c:v>237.85253321888601</c:v>
                </c:pt>
                <c:pt idx="1434">
                  <c:v>237.384480319343</c:v>
                </c:pt>
                <c:pt idx="1435">
                  <c:v>236.91642741979999</c:v>
                </c:pt>
                <c:pt idx="1436">
                  <c:v>236.448374520257</c:v>
                </c:pt>
                <c:pt idx="1437">
                  <c:v>235.98032162071399</c:v>
                </c:pt>
                <c:pt idx="1438">
                  <c:v>235.51226872117101</c:v>
                </c:pt>
                <c:pt idx="1439">
                  <c:v>235.044215821628</c:v>
                </c:pt>
                <c:pt idx="1440">
                  <c:v>234.57616292208499</c:v>
                </c:pt>
                <c:pt idx="1441">
                  <c:v>234.10811002254201</c:v>
                </c:pt>
                <c:pt idx="1442">
                  <c:v>233.64005712299999</c:v>
                </c:pt>
                <c:pt idx="1443">
                  <c:v>233.17200422345701</c:v>
                </c:pt>
                <c:pt idx="1444">
                  <c:v>232.703951323914</c:v>
                </c:pt>
                <c:pt idx="1445">
                  <c:v>232.23589842437099</c:v>
                </c:pt>
                <c:pt idx="1446">
                  <c:v>231.767845524828</c:v>
                </c:pt>
                <c:pt idx="1447">
                  <c:v>231.29979262528499</c:v>
                </c:pt>
                <c:pt idx="1448">
                  <c:v>230.83173972574201</c:v>
                </c:pt>
                <c:pt idx="1449">
                  <c:v>230.363686826199</c:v>
                </c:pt>
                <c:pt idx="1450">
                  <c:v>229.89563392665599</c:v>
                </c:pt>
                <c:pt idx="1451">
                  <c:v>229.42758102711301</c:v>
                </c:pt>
                <c:pt idx="1452">
                  <c:v>228.95952812757099</c:v>
                </c:pt>
                <c:pt idx="1453">
                  <c:v>228.49147522802801</c:v>
                </c:pt>
                <c:pt idx="1454">
                  <c:v>228.023422328485</c:v>
                </c:pt>
                <c:pt idx="1455">
                  <c:v>227.55536942894199</c:v>
                </c:pt>
                <c:pt idx="1456">
                  <c:v>227.087316529399</c:v>
                </c:pt>
                <c:pt idx="1457">
                  <c:v>226.61926362985599</c:v>
                </c:pt>
                <c:pt idx="1458">
                  <c:v>226.15121073031301</c:v>
                </c:pt>
                <c:pt idx="1459">
                  <c:v>225.68315783077</c:v>
                </c:pt>
                <c:pt idx="1460">
                  <c:v>225.21510493122699</c:v>
                </c:pt>
                <c:pt idx="1461">
                  <c:v>224.74705203168401</c:v>
                </c:pt>
                <c:pt idx="1462">
                  <c:v>224.278999132141</c:v>
                </c:pt>
                <c:pt idx="1463">
                  <c:v>223.81094623259901</c:v>
                </c:pt>
                <c:pt idx="1464">
                  <c:v>223.342893333056</c:v>
                </c:pt>
                <c:pt idx="1465">
                  <c:v>222.87484043351299</c:v>
                </c:pt>
                <c:pt idx="1466">
                  <c:v>222.40678753397</c:v>
                </c:pt>
                <c:pt idx="1467">
                  <c:v>221.93873463442699</c:v>
                </c:pt>
                <c:pt idx="1468">
                  <c:v>221.47068173488401</c:v>
                </c:pt>
                <c:pt idx="1469">
                  <c:v>221.002628835341</c:v>
                </c:pt>
                <c:pt idx="1470">
                  <c:v>220.53457593579799</c:v>
                </c:pt>
                <c:pt idx="1471">
                  <c:v>220.06652303625501</c:v>
                </c:pt>
                <c:pt idx="1472">
                  <c:v>219.598470136712</c:v>
                </c:pt>
                <c:pt idx="1473">
                  <c:v>219.13041723717001</c:v>
                </c:pt>
                <c:pt idx="1474">
                  <c:v>218.662364337627</c:v>
                </c:pt>
                <c:pt idx="1475">
                  <c:v>218.19431143808399</c:v>
                </c:pt>
                <c:pt idx="1476">
                  <c:v>217.726258538541</c:v>
                </c:pt>
                <c:pt idx="1477">
                  <c:v>217.25820563899799</c:v>
                </c:pt>
                <c:pt idx="1478">
                  <c:v>216.79015273945501</c:v>
                </c:pt>
                <c:pt idx="1479">
                  <c:v>216.322099839912</c:v>
                </c:pt>
                <c:pt idx="1480">
                  <c:v>215.85404694036899</c:v>
                </c:pt>
                <c:pt idx="1481">
                  <c:v>215.38599404082601</c:v>
                </c:pt>
                <c:pt idx="1482">
                  <c:v>214.91794114128299</c:v>
                </c:pt>
                <c:pt idx="1483">
                  <c:v>214.44988824174001</c:v>
                </c:pt>
                <c:pt idx="1484">
                  <c:v>213.981835342198</c:v>
                </c:pt>
                <c:pt idx="1485">
                  <c:v>213.51378244265501</c:v>
                </c:pt>
                <c:pt idx="1486">
                  <c:v>213.045729543112</c:v>
                </c:pt>
                <c:pt idx="1487">
                  <c:v>212.57767664356899</c:v>
                </c:pt>
                <c:pt idx="1488">
                  <c:v>212.10962374402601</c:v>
                </c:pt>
                <c:pt idx="1489">
                  <c:v>211.641570844483</c:v>
                </c:pt>
                <c:pt idx="1490">
                  <c:v>211.17351794493999</c:v>
                </c:pt>
                <c:pt idx="1491">
                  <c:v>210.70546504539701</c:v>
                </c:pt>
                <c:pt idx="1492">
                  <c:v>210.23741214585399</c:v>
                </c:pt>
                <c:pt idx="1493">
                  <c:v>209.76935924631101</c:v>
                </c:pt>
                <c:pt idx="1494">
                  <c:v>209.301306346769</c:v>
                </c:pt>
                <c:pt idx="1495">
                  <c:v>208.83325344722601</c:v>
                </c:pt>
                <c:pt idx="1496">
                  <c:v>208.365200547683</c:v>
                </c:pt>
                <c:pt idx="1497">
                  <c:v>207.89714764813999</c:v>
                </c:pt>
                <c:pt idx="1498">
                  <c:v>207.42909474859701</c:v>
                </c:pt>
                <c:pt idx="1499">
                  <c:v>206.961041849054</c:v>
                </c:pt>
                <c:pt idx="1500">
                  <c:v>206.49298894951099</c:v>
                </c:pt>
                <c:pt idx="1501">
                  <c:v>206.02493604996801</c:v>
                </c:pt>
                <c:pt idx="1502">
                  <c:v>205.55688315042499</c:v>
                </c:pt>
                <c:pt idx="1503">
                  <c:v>205.08883025088201</c:v>
                </c:pt>
                <c:pt idx="1504">
                  <c:v>204.62077735134</c:v>
                </c:pt>
                <c:pt idx="1505">
                  <c:v>204.15272445179701</c:v>
                </c:pt>
                <c:pt idx="1506">
                  <c:v>203.684671552254</c:v>
                </c:pt>
                <c:pt idx="1507">
                  <c:v>203.21661865271099</c:v>
                </c:pt>
                <c:pt idx="1508">
                  <c:v>202.74856575316801</c:v>
                </c:pt>
                <c:pt idx="1509">
                  <c:v>202.280512853625</c:v>
                </c:pt>
                <c:pt idx="1510">
                  <c:v>201.81245995408199</c:v>
                </c:pt>
                <c:pt idx="1511">
                  <c:v>201.344407054539</c:v>
                </c:pt>
                <c:pt idx="1512">
                  <c:v>200.87635415499599</c:v>
                </c:pt>
                <c:pt idx="1513">
                  <c:v>200.40830125545301</c:v>
                </c:pt>
                <c:pt idx="1514">
                  <c:v>199.94024835591</c:v>
                </c:pt>
                <c:pt idx="1515">
                  <c:v>199.47219545636801</c:v>
                </c:pt>
                <c:pt idx="1516">
                  <c:v>199.004142556825</c:v>
                </c:pt>
                <c:pt idx="1517">
                  <c:v>198.53608965728199</c:v>
                </c:pt>
                <c:pt idx="1518">
                  <c:v>198.06803675773901</c:v>
                </c:pt>
                <c:pt idx="1519">
                  <c:v>197.599983858196</c:v>
                </c:pt>
                <c:pt idx="1520">
                  <c:v>197.13193095865299</c:v>
                </c:pt>
                <c:pt idx="1521">
                  <c:v>196.66387805911</c:v>
                </c:pt>
                <c:pt idx="1522">
                  <c:v>196.19582515956699</c:v>
                </c:pt>
                <c:pt idx="1523">
                  <c:v>195.72777226002401</c:v>
                </c:pt>
                <c:pt idx="1524">
                  <c:v>195.259719360481</c:v>
                </c:pt>
                <c:pt idx="1525">
                  <c:v>194.79166646093901</c:v>
                </c:pt>
                <c:pt idx="1526">
                  <c:v>194.323613561396</c:v>
                </c:pt>
                <c:pt idx="1527">
                  <c:v>193.85556066185299</c:v>
                </c:pt>
                <c:pt idx="1528">
                  <c:v>193.38750776231001</c:v>
                </c:pt>
                <c:pt idx="1529">
                  <c:v>192.919454862767</c:v>
                </c:pt>
                <c:pt idx="1530">
                  <c:v>192.45140196322399</c:v>
                </c:pt>
                <c:pt idx="1531">
                  <c:v>191.983349063681</c:v>
                </c:pt>
                <c:pt idx="1532">
                  <c:v>191.51529616413799</c:v>
                </c:pt>
                <c:pt idx="1533">
                  <c:v>191.04724326459501</c:v>
                </c:pt>
                <c:pt idx="1534">
                  <c:v>190.579190365052</c:v>
                </c:pt>
                <c:pt idx="1535">
                  <c:v>190.11113746550899</c:v>
                </c:pt>
                <c:pt idx="1536">
                  <c:v>189.643084565967</c:v>
                </c:pt>
                <c:pt idx="1537">
                  <c:v>189.17503166642399</c:v>
                </c:pt>
                <c:pt idx="1538">
                  <c:v>188.70697876688101</c:v>
                </c:pt>
                <c:pt idx="1539">
                  <c:v>188.238925867338</c:v>
                </c:pt>
                <c:pt idx="1540">
                  <c:v>187.77087296779499</c:v>
                </c:pt>
                <c:pt idx="1541">
                  <c:v>187.302820068252</c:v>
                </c:pt>
                <c:pt idx="1542">
                  <c:v>186.83476716870899</c:v>
                </c:pt>
                <c:pt idx="1543">
                  <c:v>186.36671426916601</c:v>
                </c:pt>
                <c:pt idx="1544">
                  <c:v>185.898661369623</c:v>
                </c:pt>
                <c:pt idx="1545">
                  <c:v>185.43060847007999</c:v>
                </c:pt>
                <c:pt idx="1546">
                  <c:v>184.962555570538</c:v>
                </c:pt>
                <c:pt idx="1547">
                  <c:v>184.49450267099499</c:v>
                </c:pt>
                <c:pt idx="1548">
                  <c:v>184.02644977145201</c:v>
                </c:pt>
                <c:pt idx="1549">
                  <c:v>183.558396871909</c:v>
                </c:pt>
                <c:pt idx="1550">
                  <c:v>183.09034397236599</c:v>
                </c:pt>
                <c:pt idx="1551">
                  <c:v>182.622291072823</c:v>
                </c:pt>
                <c:pt idx="1552">
                  <c:v>182.15423817327999</c:v>
                </c:pt>
                <c:pt idx="1553">
                  <c:v>181.68618527373701</c:v>
                </c:pt>
                <c:pt idx="1554">
                  <c:v>181.218132374194</c:v>
                </c:pt>
                <c:pt idx="1555">
                  <c:v>180.75007947465099</c:v>
                </c:pt>
                <c:pt idx="1556">
                  <c:v>180.28202657510801</c:v>
                </c:pt>
                <c:pt idx="1557">
                  <c:v>179.81397367556599</c:v>
                </c:pt>
                <c:pt idx="1558">
                  <c:v>179.34592077602301</c:v>
                </c:pt>
                <c:pt idx="1559">
                  <c:v>178.87786787648</c:v>
                </c:pt>
                <c:pt idx="1560">
                  <c:v>178.40981497693701</c:v>
                </c:pt>
                <c:pt idx="1561">
                  <c:v>177.941762077394</c:v>
                </c:pt>
                <c:pt idx="1562">
                  <c:v>177.47370917785099</c:v>
                </c:pt>
                <c:pt idx="1563">
                  <c:v>177.00565627830801</c:v>
                </c:pt>
                <c:pt idx="1564">
                  <c:v>176.537603378765</c:v>
                </c:pt>
                <c:pt idx="1565">
                  <c:v>176.06955047922199</c:v>
                </c:pt>
                <c:pt idx="1566">
                  <c:v>175.60149757967901</c:v>
                </c:pt>
                <c:pt idx="1567">
                  <c:v>175.13344468013699</c:v>
                </c:pt>
                <c:pt idx="1568">
                  <c:v>174.66539178059401</c:v>
                </c:pt>
                <c:pt idx="1569">
                  <c:v>174.197338881051</c:v>
                </c:pt>
                <c:pt idx="1570">
                  <c:v>173.72928598150801</c:v>
                </c:pt>
                <c:pt idx="1571">
                  <c:v>173.261233081965</c:v>
                </c:pt>
                <c:pt idx="1572">
                  <c:v>172.79318018242199</c:v>
                </c:pt>
                <c:pt idx="1573">
                  <c:v>172.32512728287901</c:v>
                </c:pt>
                <c:pt idx="1574">
                  <c:v>171.857074383336</c:v>
                </c:pt>
                <c:pt idx="1575">
                  <c:v>171.38902148379299</c:v>
                </c:pt>
                <c:pt idx="1576">
                  <c:v>170.92096858425001</c:v>
                </c:pt>
                <c:pt idx="1577">
                  <c:v>170.45291568470699</c:v>
                </c:pt>
                <c:pt idx="1578">
                  <c:v>169.98486278516501</c:v>
                </c:pt>
                <c:pt idx="1579">
                  <c:v>169.516809885622</c:v>
                </c:pt>
                <c:pt idx="1580">
                  <c:v>169.04875698607901</c:v>
                </c:pt>
                <c:pt idx="1581">
                  <c:v>168.580704086536</c:v>
                </c:pt>
                <c:pt idx="1582">
                  <c:v>168.11265118699299</c:v>
                </c:pt>
                <c:pt idx="1583">
                  <c:v>167.64459828745001</c:v>
                </c:pt>
                <c:pt idx="1584">
                  <c:v>167.176545387907</c:v>
                </c:pt>
                <c:pt idx="1585">
                  <c:v>166.70849248836399</c:v>
                </c:pt>
                <c:pt idx="1586">
                  <c:v>166.240439588821</c:v>
                </c:pt>
                <c:pt idx="1587">
                  <c:v>165.77238668927799</c:v>
                </c:pt>
                <c:pt idx="1588">
                  <c:v>165.30433378973601</c:v>
                </c:pt>
                <c:pt idx="1589">
                  <c:v>164.836280890193</c:v>
                </c:pt>
                <c:pt idx="1590">
                  <c:v>164.36822799065001</c:v>
                </c:pt>
                <c:pt idx="1591">
                  <c:v>163.900175091107</c:v>
                </c:pt>
                <c:pt idx="1592">
                  <c:v>163.43212219156399</c:v>
                </c:pt>
                <c:pt idx="1593">
                  <c:v>162.96406929202101</c:v>
                </c:pt>
                <c:pt idx="1594">
                  <c:v>162.496016392478</c:v>
                </c:pt>
                <c:pt idx="1595">
                  <c:v>162.02796349293499</c:v>
                </c:pt>
                <c:pt idx="1596">
                  <c:v>161.559910593392</c:v>
                </c:pt>
                <c:pt idx="1597">
                  <c:v>161.09185769384899</c:v>
                </c:pt>
                <c:pt idx="1598">
                  <c:v>160.62380479430701</c:v>
                </c:pt>
                <c:pt idx="1599">
                  <c:v>160.15575189476399</c:v>
                </c:pt>
                <c:pt idx="1600">
                  <c:v>159.68769899522101</c:v>
                </c:pt>
                <c:pt idx="1601">
                  <c:v>159.219646095678</c:v>
                </c:pt>
                <c:pt idx="1602">
                  <c:v>158.75159319613499</c:v>
                </c:pt>
                <c:pt idx="1603">
                  <c:v>158.28354029659201</c:v>
                </c:pt>
                <c:pt idx="1604">
                  <c:v>157.815487397049</c:v>
                </c:pt>
                <c:pt idx="1605">
                  <c:v>157.34743449750599</c:v>
                </c:pt>
                <c:pt idx="1606">
                  <c:v>156.879381597963</c:v>
                </c:pt>
                <c:pt idx="1607">
                  <c:v>156.41132869841999</c:v>
                </c:pt>
                <c:pt idx="1608">
                  <c:v>155.94327579887701</c:v>
                </c:pt>
                <c:pt idx="1609">
                  <c:v>155.47522289933499</c:v>
                </c:pt>
                <c:pt idx="1610">
                  <c:v>155.00716999979201</c:v>
                </c:pt>
                <c:pt idx="1611">
                  <c:v>154.539117100249</c:v>
                </c:pt>
                <c:pt idx="1612">
                  <c:v>154.07106420070599</c:v>
                </c:pt>
                <c:pt idx="1613">
                  <c:v>153.60301130116301</c:v>
                </c:pt>
                <c:pt idx="1614">
                  <c:v>153.13495840162</c:v>
                </c:pt>
                <c:pt idx="1615">
                  <c:v>152.66690550207699</c:v>
                </c:pt>
                <c:pt idx="1616">
                  <c:v>152.198852602534</c:v>
                </c:pt>
                <c:pt idx="1617">
                  <c:v>151.73079970299099</c:v>
                </c:pt>
                <c:pt idx="1618">
                  <c:v>151.26274680344801</c:v>
                </c:pt>
                <c:pt idx="1619">
                  <c:v>150.79469390390599</c:v>
                </c:pt>
                <c:pt idx="1620">
                  <c:v>150.32664100436301</c:v>
                </c:pt>
                <c:pt idx="1621">
                  <c:v>149.85858810482</c:v>
                </c:pt>
                <c:pt idx="1622">
                  <c:v>149.39053520527699</c:v>
                </c:pt>
                <c:pt idx="1623">
                  <c:v>148.92248230573401</c:v>
                </c:pt>
                <c:pt idx="1624">
                  <c:v>148.454429406191</c:v>
                </c:pt>
                <c:pt idx="1625">
                  <c:v>147.98637650664801</c:v>
                </c:pt>
                <c:pt idx="1626">
                  <c:v>147.518323607105</c:v>
                </c:pt>
                <c:pt idx="1627">
                  <c:v>147.05027070756199</c:v>
                </c:pt>
                <c:pt idx="1628">
                  <c:v>146.58221780801901</c:v>
                </c:pt>
                <c:pt idx="1629">
                  <c:v>146.114164908476</c:v>
                </c:pt>
                <c:pt idx="1630">
                  <c:v>145.64611200893401</c:v>
                </c:pt>
                <c:pt idx="1631">
                  <c:v>145.178059109391</c:v>
                </c:pt>
                <c:pt idx="1632">
                  <c:v>144.71000620984799</c:v>
                </c:pt>
                <c:pt idx="1633">
                  <c:v>144.24195331030501</c:v>
                </c:pt>
                <c:pt idx="1634">
                  <c:v>143.773900410762</c:v>
                </c:pt>
                <c:pt idx="1635">
                  <c:v>143.30584751121901</c:v>
                </c:pt>
                <c:pt idx="1636">
                  <c:v>142.837794611676</c:v>
                </c:pt>
                <c:pt idx="1637">
                  <c:v>142.36974171213299</c:v>
                </c:pt>
                <c:pt idx="1638">
                  <c:v>141.90168881259001</c:v>
                </c:pt>
                <c:pt idx="1639">
                  <c:v>141.433635913047</c:v>
                </c:pt>
                <c:pt idx="1640">
                  <c:v>140.96558301350501</c:v>
                </c:pt>
                <c:pt idx="1641">
                  <c:v>140.497530113962</c:v>
                </c:pt>
                <c:pt idx="1642">
                  <c:v>140.02947721441899</c:v>
                </c:pt>
                <c:pt idx="1643">
                  <c:v>139.56142431487601</c:v>
                </c:pt>
                <c:pt idx="1644">
                  <c:v>139.093371415333</c:v>
                </c:pt>
                <c:pt idx="1645">
                  <c:v>138.62531851579001</c:v>
                </c:pt>
                <c:pt idx="1646">
                  <c:v>138.157265616247</c:v>
                </c:pt>
                <c:pt idx="1647">
                  <c:v>137.68921271670399</c:v>
                </c:pt>
                <c:pt idx="1648">
                  <c:v>137.22115981716101</c:v>
                </c:pt>
                <c:pt idx="1649">
                  <c:v>136.753106917618</c:v>
                </c:pt>
                <c:pt idx="1650">
                  <c:v>136.28505401807499</c:v>
                </c:pt>
                <c:pt idx="1651">
                  <c:v>135.817001118533</c:v>
                </c:pt>
                <c:pt idx="1652">
                  <c:v>135.34894821898999</c:v>
                </c:pt>
                <c:pt idx="1653">
                  <c:v>134.88089531944701</c:v>
                </c:pt>
                <c:pt idx="1654">
                  <c:v>134.412842419904</c:v>
                </c:pt>
                <c:pt idx="1655">
                  <c:v>133.94478952036101</c:v>
                </c:pt>
                <c:pt idx="1656">
                  <c:v>133.476736620818</c:v>
                </c:pt>
                <c:pt idx="1657">
                  <c:v>133.00868372127499</c:v>
                </c:pt>
                <c:pt idx="1658">
                  <c:v>132.54063082173201</c:v>
                </c:pt>
                <c:pt idx="1659">
                  <c:v>132.072577922189</c:v>
                </c:pt>
                <c:pt idx="1660">
                  <c:v>131.60452502264599</c:v>
                </c:pt>
                <c:pt idx="1661">
                  <c:v>131.136472123104</c:v>
                </c:pt>
                <c:pt idx="1662">
                  <c:v>130.66841922356099</c:v>
                </c:pt>
                <c:pt idx="1663">
                  <c:v>130.20036632401801</c:v>
                </c:pt>
                <c:pt idx="1664">
                  <c:v>129.732313424475</c:v>
                </c:pt>
                <c:pt idx="1665">
                  <c:v>129.26426052493201</c:v>
                </c:pt>
                <c:pt idx="1666">
                  <c:v>128.796207625389</c:v>
                </c:pt>
                <c:pt idx="1667">
                  <c:v>128.32815472584599</c:v>
                </c:pt>
                <c:pt idx="1668">
                  <c:v>127.86010182630299</c:v>
                </c:pt>
                <c:pt idx="1669">
                  <c:v>127.39204892676</c:v>
                </c:pt>
                <c:pt idx="1670">
                  <c:v>126.923996027217</c:v>
                </c:pt>
                <c:pt idx="1671">
                  <c:v>126.455943127674</c:v>
                </c:pt>
                <c:pt idx="1672">
                  <c:v>125.987890228132</c:v>
                </c:pt>
                <c:pt idx="1673">
                  <c:v>125.51983732858901</c:v>
                </c:pt>
                <c:pt idx="1674">
                  <c:v>125.05178442904599</c:v>
                </c:pt>
                <c:pt idx="1675">
                  <c:v>124.583731529503</c:v>
                </c:pt>
                <c:pt idx="1676">
                  <c:v>124.11567862996</c:v>
                </c:pt>
                <c:pt idx="1677">
                  <c:v>123.647625730417</c:v>
                </c:pt>
                <c:pt idx="1678">
                  <c:v>123.17957283087399</c:v>
                </c:pt>
                <c:pt idx="1679">
                  <c:v>122.711519931331</c:v>
                </c:pt>
                <c:pt idx="1680">
                  <c:v>122.243467031788</c:v>
                </c:pt>
                <c:pt idx="1681">
                  <c:v>121.775414132245</c:v>
                </c:pt>
                <c:pt idx="1682">
                  <c:v>121.307361232703</c:v>
                </c:pt>
                <c:pt idx="1683">
                  <c:v>120.83930833316001</c:v>
                </c:pt>
                <c:pt idx="1684">
                  <c:v>120.37125543361699</c:v>
                </c:pt>
                <c:pt idx="1685">
                  <c:v>119.903202534074</c:v>
                </c:pt>
                <c:pt idx="1686">
                  <c:v>119.435149634531</c:v>
                </c:pt>
                <c:pt idx="1687">
                  <c:v>118.967096734988</c:v>
                </c:pt>
                <c:pt idx="1688">
                  <c:v>118.49904383544499</c:v>
                </c:pt>
                <c:pt idx="1689">
                  <c:v>118.030990935902</c:v>
                </c:pt>
                <c:pt idx="1690">
                  <c:v>117.562938036359</c:v>
                </c:pt>
                <c:pt idx="1691">
                  <c:v>117.094885136816</c:v>
                </c:pt>
                <c:pt idx="1692">
                  <c:v>116.626832237274</c:v>
                </c:pt>
                <c:pt idx="1693">
                  <c:v>116.158779337731</c:v>
                </c:pt>
                <c:pt idx="1694">
                  <c:v>115.69072643818799</c:v>
                </c:pt>
                <c:pt idx="1695">
                  <c:v>115.222673538645</c:v>
                </c:pt>
                <c:pt idx="1696">
                  <c:v>114.754620639102</c:v>
                </c:pt>
                <c:pt idx="1697">
                  <c:v>114.286567739559</c:v>
                </c:pt>
                <c:pt idx="1698">
                  <c:v>113.81851484001599</c:v>
                </c:pt>
                <c:pt idx="1699">
                  <c:v>113.350461940473</c:v>
                </c:pt>
                <c:pt idx="1700">
                  <c:v>112.88240904093</c:v>
                </c:pt>
                <c:pt idx="1701">
                  <c:v>112.414356141387</c:v>
                </c:pt>
                <c:pt idx="1702">
                  <c:v>111.94630324184401</c:v>
                </c:pt>
                <c:pt idx="1703">
                  <c:v>111.478250342302</c:v>
                </c:pt>
                <c:pt idx="1704">
                  <c:v>111.01019744275899</c:v>
                </c:pt>
                <c:pt idx="1705">
                  <c:v>110.542144543216</c:v>
                </c:pt>
                <c:pt idx="1706">
                  <c:v>110.074091643673</c:v>
                </c:pt>
                <c:pt idx="1707">
                  <c:v>109.60603874413</c:v>
                </c:pt>
                <c:pt idx="1708">
                  <c:v>109.13798584458701</c:v>
                </c:pt>
                <c:pt idx="1709">
                  <c:v>108.669932945044</c:v>
                </c:pt>
                <c:pt idx="1710">
                  <c:v>108.201880045501</c:v>
                </c:pt>
                <c:pt idx="1711">
                  <c:v>107.733827145958</c:v>
                </c:pt>
                <c:pt idx="1712">
                  <c:v>107.26577424641501</c:v>
                </c:pt>
                <c:pt idx="1713">
                  <c:v>106.797721346873</c:v>
                </c:pt>
                <c:pt idx="1714">
                  <c:v>106.32966844732999</c:v>
                </c:pt>
                <c:pt idx="1715">
                  <c:v>105.861615547787</c:v>
                </c:pt>
                <c:pt idx="1716">
                  <c:v>105.393562648244</c:v>
                </c:pt>
                <c:pt idx="1717">
                  <c:v>104.925509748701</c:v>
                </c:pt>
                <c:pt idx="1718">
                  <c:v>104.45745684915801</c:v>
                </c:pt>
                <c:pt idx="1719">
                  <c:v>103.989403949615</c:v>
                </c:pt>
                <c:pt idx="1720">
                  <c:v>103.521351050072</c:v>
                </c:pt>
                <c:pt idx="1721">
                  <c:v>103.053298150529</c:v>
                </c:pt>
                <c:pt idx="1722">
                  <c:v>102.58524525098601</c:v>
                </c:pt>
                <c:pt idx="1723">
                  <c:v>102.11719235144299</c:v>
                </c:pt>
                <c:pt idx="1724">
                  <c:v>101.64913945190099</c:v>
                </c:pt>
                <c:pt idx="1725">
                  <c:v>101.181086552358</c:v>
                </c:pt>
                <c:pt idx="1726">
                  <c:v>100.713033652815</c:v>
                </c:pt>
                <c:pt idx="1727">
                  <c:v>100.244980753272</c:v>
                </c:pt>
                <c:pt idx="1728">
                  <c:v>99.776927853729404</c:v>
                </c:pt>
                <c:pt idx="1729">
                  <c:v>99.308874954186507</c:v>
                </c:pt>
                <c:pt idx="1730">
                  <c:v>98.840822054643596</c:v>
                </c:pt>
                <c:pt idx="1731">
                  <c:v>98.372769155100698</c:v>
                </c:pt>
                <c:pt idx="1732">
                  <c:v>97.904716255557801</c:v>
                </c:pt>
                <c:pt idx="1733">
                  <c:v>97.436663356014904</c:v>
                </c:pt>
                <c:pt idx="1734">
                  <c:v>96.968610456472007</c:v>
                </c:pt>
                <c:pt idx="1735">
                  <c:v>96.500557556929095</c:v>
                </c:pt>
                <c:pt idx="1736">
                  <c:v>96.032504657386198</c:v>
                </c:pt>
                <c:pt idx="1737">
                  <c:v>95.564451757843301</c:v>
                </c:pt>
                <c:pt idx="1738">
                  <c:v>95.096398858300404</c:v>
                </c:pt>
                <c:pt idx="1739">
                  <c:v>94.628345958757393</c:v>
                </c:pt>
                <c:pt idx="1740">
                  <c:v>94.160293059214595</c:v>
                </c:pt>
                <c:pt idx="1741">
                  <c:v>93.692240159671599</c:v>
                </c:pt>
                <c:pt idx="1742">
                  <c:v>93.224187260128701</c:v>
                </c:pt>
                <c:pt idx="1743">
                  <c:v>92.756134360585804</c:v>
                </c:pt>
                <c:pt idx="1744">
                  <c:v>92.288081461042907</c:v>
                </c:pt>
                <c:pt idx="1745">
                  <c:v>91.820028561499996</c:v>
                </c:pt>
                <c:pt idx="1746">
                  <c:v>91.351975661957098</c:v>
                </c:pt>
                <c:pt idx="1747">
                  <c:v>90.883922762414201</c:v>
                </c:pt>
                <c:pt idx="1748">
                  <c:v>90.415869862871304</c:v>
                </c:pt>
                <c:pt idx="1749">
                  <c:v>89.947816963328407</c:v>
                </c:pt>
                <c:pt idx="1750">
                  <c:v>89.479764063785495</c:v>
                </c:pt>
                <c:pt idx="1751">
                  <c:v>89.011711164242598</c:v>
                </c:pt>
                <c:pt idx="1752">
                  <c:v>88.543658264699701</c:v>
                </c:pt>
                <c:pt idx="1753">
                  <c:v>88.075605365156804</c:v>
                </c:pt>
                <c:pt idx="1754">
                  <c:v>87.607552465613907</c:v>
                </c:pt>
                <c:pt idx="1755">
                  <c:v>87.139499566070995</c:v>
                </c:pt>
                <c:pt idx="1756">
                  <c:v>86.671446666528098</c:v>
                </c:pt>
                <c:pt idx="1757">
                  <c:v>86.203393766985201</c:v>
                </c:pt>
                <c:pt idx="1758">
                  <c:v>85.735340867442304</c:v>
                </c:pt>
                <c:pt idx="1759">
                  <c:v>85.267287967899406</c:v>
                </c:pt>
                <c:pt idx="1760">
                  <c:v>84.799235068356495</c:v>
                </c:pt>
                <c:pt idx="1761">
                  <c:v>84.331182168813598</c:v>
                </c:pt>
                <c:pt idx="1762">
                  <c:v>83.863129269270701</c:v>
                </c:pt>
                <c:pt idx="1763">
                  <c:v>83.395076369727704</c:v>
                </c:pt>
                <c:pt idx="1764">
                  <c:v>82.927023470184807</c:v>
                </c:pt>
                <c:pt idx="1765">
                  <c:v>82.458970570641895</c:v>
                </c:pt>
                <c:pt idx="1766">
                  <c:v>81.990917671098998</c:v>
                </c:pt>
                <c:pt idx="1767">
                  <c:v>81.522864771556101</c:v>
                </c:pt>
                <c:pt idx="1768">
                  <c:v>81.054811872013204</c:v>
                </c:pt>
                <c:pt idx="1769">
                  <c:v>80.586758972470307</c:v>
                </c:pt>
                <c:pt idx="1770">
                  <c:v>80.118706072927395</c:v>
                </c:pt>
                <c:pt idx="1771">
                  <c:v>79.650653173384498</c:v>
                </c:pt>
                <c:pt idx="1772">
                  <c:v>79.182600273841601</c:v>
                </c:pt>
                <c:pt idx="1773">
                  <c:v>78.714547374298704</c:v>
                </c:pt>
                <c:pt idx="1774">
                  <c:v>78.246494474755806</c:v>
                </c:pt>
                <c:pt idx="1775">
                  <c:v>77.778441575212895</c:v>
                </c:pt>
                <c:pt idx="1776">
                  <c:v>77.310388675669998</c:v>
                </c:pt>
                <c:pt idx="1777">
                  <c:v>76.842335776127101</c:v>
                </c:pt>
                <c:pt idx="1778">
                  <c:v>76.374282876584203</c:v>
                </c:pt>
                <c:pt idx="1779">
                  <c:v>75.906229977041306</c:v>
                </c:pt>
                <c:pt idx="1780">
                  <c:v>75.438177077498395</c:v>
                </c:pt>
                <c:pt idx="1781">
                  <c:v>74.970124177955498</c:v>
                </c:pt>
                <c:pt idx="1782">
                  <c:v>74.5020712784126</c:v>
                </c:pt>
                <c:pt idx="1783">
                  <c:v>74.034018378869703</c:v>
                </c:pt>
                <c:pt idx="1784">
                  <c:v>73.565965479326806</c:v>
                </c:pt>
                <c:pt idx="1785">
                  <c:v>73.097912579783895</c:v>
                </c:pt>
                <c:pt idx="1786">
                  <c:v>72.629859680240997</c:v>
                </c:pt>
                <c:pt idx="1787">
                  <c:v>72.1618067806981</c:v>
                </c:pt>
                <c:pt idx="1788">
                  <c:v>71.693753881155104</c:v>
                </c:pt>
                <c:pt idx="1789">
                  <c:v>71.225700981612206</c:v>
                </c:pt>
                <c:pt idx="1790">
                  <c:v>70.757648082069295</c:v>
                </c:pt>
                <c:pt idx="1791">
                  <c:v>70.289595182526398</c:v>
                </c:pt>
                <c:pt idx="1792">
                  <c:v>69.821542282983501</c:v>
                </c:pt>
                <c:pt idx="1793">
                  <c:v>69.353489383440603</c:v>
                </c:pt>
                <c:pt idx="1794">
                  <c:v>68.885436483897706</c:v>
                </c:pt>
                <c:pt idx="1795">
                  <c:v>68.417383584354795</c:v>
                </c:pt>
                <c:pt idx="1796">
                  <c:v>67.949330684811898</c:v>
                </c:pt>
                <c:pt idx="1797">
                  <c:v>67.481277785269</c:v>
                </c:pt>
                <c:pt idx="1798">
                  <c:v>67.013224885726103</c:v>
                </c:pt>
                <c:pt idx="1799">
                  <c:v>66.545171986183206</c:v>
                </c:pt>
                <c:pt idx="1800">
                  <c:v>66.077119086640295</c:v>
                </c:pt>
                <c:pt idx="1801">
                  <c:v>65.609066187097397</c:v>
                </c:pt>
                <c:pt idx="1802">
                  <c:v>65.1410132875545</c:v>
                </c:pt>
                <c:pt idx="1803">
                  <c:v>64.672960388011603</c:v>
                </c:pt>
                <c:pt idx="1804">
                  <c:v>64.204907488468706</c:v>
                </c:pt>
                <c:pt idx="1805">
                  <c:v>63.736854588925802</c:v>
                </c:pt>
                <c:pt idx="1806">
                  <c:v>63.268801689382897</c:v>
                </c:pt>
                <c:pt idx="1807">
                  <c:v>62.80074878984</c:v>
                </c:pt>
                <c:pt idx="1808">
                  <c:v>62.332695890297103</c:v>
                </c:pt>
                <c:pt idx="1809">
                  <c:v>61.864642990754199</c:v>
                </c:pt>
                <c:pt idx="1810">
                  <c:v>61.396590091211202</c:v>
                </c:pt>
                <c:pt idx="1811">
                  <c:v>60.928537191668298</c:v>
                </c:pt>
                <c:pt idx="1812">
                  <c:v>60.4604842921254</c:v>
                </c:pt>
                <c:pt idx="1813">
                  <c:v>59.992431392582503</c:v>
                </c:pt>
                <c:pt idx="1814">
                  <c:v>59.524378493039599</c:v>
                </c:pt>
                <c:pt idx="1815">
                  <c:v>59.056325593496702</c:v>
                </c:pt>
                <c:pt idx="1816">
                  <c:v>58.588272693953797</c:v>
                </c:pt>
                <c:pt idx="1817">
                  <c:v>58.1202197944109</c:v>
                </c:pt>
                <c:pt idx="1818">
                  <c:v>57.652166894868003</c:v>
                </c:pt>
                <c:pt idx="1819">
                  <c:v>57.184113995325099</c:v>
                </c:pt>
                <c:pt idx="1820">
                  <c:v>56.716061095782202</c:v>
                </c:pt>
                <c:pt idx="1821">
                  <c:v>56.248008196239297</c:v>
                </c:pt>
                <c:pt idx="1822">
                  <c:v>55.7799552966964</c:v>
                </c:pt>
                <c:pt idx="1823">
                  <c:v>55.311902397153503</c:v>
                </c:pt>
                <c:pt idx="1824">
                  <c:v>54.843849497610599</c:v>
                </c:pt>
                <c:pt idx="1825">
                  <c:v>54.375796598067701</c:v>
                </c:pt>
                <c:pt idx="1826">
                  <c:v>53.907743698524797</c:v>
                </c:pt>
                <c:pt idx="1827">
                  <c:v>53.4396907989819</c:v>
                </c:pt>
                <c:pt idx="1828">
                  <c:v>52.971637899439003</c:v>
                </c:pt>
                <c:pt idx="1829">
                  <c:v>52.503584999896098</c:v>
                </c:pt>
                <c:pt idx="1830">
                  <c:v>52.035532100353201</c:v>
                </c:pt>
                <c:pt idx="1831">
                  <c:v>51.567479200810297</c:v>
                </c:pt>
                <c:pt idx="1832">
                  <c:v>51.0994263012674</c:v>
                </c:pt>
                <c:pt idx="1833">
                  <c:v>50.631373401724503</c:v>
                </c:pt>
                <c:pt idx="1834">
                  <c:v>50.163320502181499</c:v>
                </c:pt>
                <c:pt idx="1835">
                  <c:v>49.695267602638602</c:v>
                </c:pt>
                <c:pt idx="1836">
                  <c:v>49.227214703095697</c:v>
                </c:pt>
                <c:pt idx="1837">
                  <c:v>48.7591618035528</c:v>
                </c:pt>
                <c:pt idx="1838">
                  <c:v>48.291108904009903</c:v>
                </c:pt>
                <c:pt idx="1839">
                  <c:v>47.823056004466999</c:v>
                </c:pt>
                <c:pt idx="1840">
                  <c:v>47.355003104924101</c:v>
                </c:pt>
                <c:pt idx="1841">
                  <c:v>46.886950205381197</c:v>
                </c:pt>
                <c:pt idx="1842">
                  <c:v>46.4188973058383</c:v>
                </c:pt>
                <c:pt idx="1843">
                  <c:v>45.950844406295403</c:v>
                </c:pt>
                <c:pt idx="1844">
                  <c:v>45.482791506752498</c:v>
                </c:pt>
                <c:pt idx="1845">
                  <c:v>45.014738607209601</c:v>
                </c:pt>
                <c:pt idx="1846">
                  <c:v>44.546685707666697</c:v>
                </c:pt>
                <c:pt idx="1847">
                  <c:v>44.0786328081238</c:v>
                </c:pt>
                <c:pt idx="1848">
                  <c:v>43.610579908580902</c:v>
                </c:pt>
                <c:pt idx="1849">
                  <c:v>43.142527009037998</c:v>
                </c:pt>
                <c:pt idx="1850">
                  <c:v>42.674474109495101</c:v>
                </c:pt>
                <c:pt idx="1851">
                  <c:v>42.206421209952197</c:v>
                </c:pt>
                <c:pt idx="1852">
                  <c:v>41.7383683104093</c:v>
                </c:pt>
                <c:pt idx="1853">
                  <c:v>41.270315410866402</c:v>
                </c:pt>
                <c:pt idx="1854">
                  <c:v>40.802262511323498</c:v>
                </c:pt>
                <c:pt idx="1855">
                  <c:v>40.334209611780601</c:v>
                </c:pt>
                <c:pt idx="1856">
                  <c:v>39.866156712237697</c:v>
                </c:pt>
                <c:pt idx="1857">
                  <c:v>39.3981038126947</c:v>
                </c:pt>
                <c:pt idx="1858">
                  <c:v>38.930050913151803</c:v>
                </c:pt>
                <c:pt idx="1859">
                  <c:v>38.461998013608898</c:v>
                </c:pt>
                <c:pt idx="1860">
                  <c:v>37.993945114066001</c:v>
                </c:pt>
                <c:pt idx="1861">
                  <c:v>37.525892214523097</c:v>
                </c:pt>
                <c:pt idx="1862">
                  <c:v>37.0578393149802</c:v>
                </c:pt>
                <c:pt idx="1863">
                  <c:v>36.589786415437302</c:v>
                </c:pt>
                <c:pt idx="1864">
                  <c:v>36.121733515894398</c:v>
                </c:pt>
                <c:pt idx="1865">
                  <c:v>35.653680616351501</c:v>
                </c:pt>
                <c:pt idx="1866">
                  <c:v>35.185627716808597</c:v>
                </c:pt>
                <c:pt idx="1867">
                  <c:v>34.717574817265699</c:v>
                </c:pt>
                <c:pt idx="1868">
                  <c:v>34.249521917722802</c:v>
                </c:pt>
                <c:pt idx="1869">
                  <c:v>33.781469018179898</c:v>
                </c:pt>
                <c:pt idx="1870">
                  <c:v>33.313416118637001</c:v>
                </c:pt>
                <c:pt idx="1871">
                  <c:v>32.845363219094097</c:v>
                </c:pt>
                <c:pt idx="1872">
                  <c:v>32.377310319551199</c:v>
                </c:pt>
                <c:pt idx="1873">
                  <c:v>31.909257420008299</c:v>
                </c:pt>
                <c:pt idx="1874">
                  <c:v>31.441204520465401</c:v>
                </c:pt>
                <c:pt idx="1875">
                  <c:v>30.973151620922501</c:v>
                </c:pt>
                <c:pt idx="1876">
                  <c:v>30.5050987213796</c:v>
                </c:pt>
                <c:pt idx="1877">
                  <c:v>30.037045821836699</c:v>
                </c:pt>
                <c:pt idx="1878">
                  <c:v>29.568992922293798</c:v>
                </c:pt>
                <c:pt idx="1879">
                  <c:v>29.100940022750901</c:v>
                </c:pt>
                <c:pt idx="1880">
                  <c:v>28.632887123208</c:v>
                </c:pt>
                <c:pt idx="1881">
                  <c:v>28.164834223665</c:v>
                </c:pt>
                <c:pt idx="1882">
                  <c:v>27.696781324122099</c:v>
                </c:pt>
                <c:pt idx="1883">
                  <c:v>27.228728424579199</c:v>
                </c:pt>
                <c:pt idx="1884">
                  <c:v>26.760675525036302</c:v>
                </c:pt>
                <c:pt idx="1885">
                  <c:v>26.292622625493401</c:v>
                </c:pt>
                <c:pt idx="1886">
                  <c:v>25.8245697259505</c:v>
                </c:pt>
                <c:pt idx="1887">
                  <c:v>25.356516826407599</c:v>
                </c:pt>
                <c:pt idx="1888">
                  <c:v>24.888463926864699</c:v>
                </c:pt>
                <c:pt idx="1889">
                  <c:v>24.420411027321801</c:v>
                </c:pt>
                <c:pt idx="1890">
                  <c:v>23.952358127778901</c:v>
                </c:pt>
                <c:pt idx="1891">
                  <c:v>23.484305228236</c:v>
                </c:pt>
                <c:pt idx="1892">
                  <c:v>23.016252328693099</c:v>
                </c:pt>
                <c:pt idx="1893">
                  <c:v>22.548199429150198</c:v>
                </c:pt>
                <c:pt idx="1894">
                  <c:v>22.080146529607301</c:v>
                </c:pt>
                <c:pt idx="1895">
                  <c:v>21.6120936300644</c:v>
                </c:pt>
                <c:pt idx="1896">
                  <c:v>21.1440407305215</c:v>
                </c:pt>
                <c:pt idx="1897">
                  <c:v>20.675987830978599</c:v>
                </c:pt>
                <c:pt idx="1898">
                  <c:v>20.207934931435702</c:v>
                </c:pt>
                <c:pt idx="1899">
                  <c:v>19.739882031892801</c:v>
                </c:pt>
                <c:pt idx="1900">
                  <c:v>19.2718291323499</c:v>
                </c:pt>
                <c:pt idx="1901">
                  <c:v>18.803776232807</c:v>
                </c:pt>
                <c:pt idx="1902">
                  <c:v>18.335723333264099</c:v>
                </c:pt>
                <c:pt idx="1903">
                  <c:v>17.867670433721202</c:v>
                </c:pt>
                <c:pt idx="1904">
                  <c:v>17.399617534178201</c:v>
                </c:pt>
                <c:pt idx="1905">
                  <c:v>16.931564634635301</c:v>
                </c:pt>
                <c:pt idx="1906">
                  <c:v>16.4635117350924</c:v>
                </c:pt>
                <c:pt idx="1907">
                  <c:v>15.995458835549501</c:v>
                </c:pt>
                <c:pt idx="1908">
                  <c:v>15.5274059360066</c:v>
                </c:pt>
                <c:pt idx="1909">
                  <c:v>15.059353036463699</c:v>
                </c:pt>
                <c:pt idx="1910">
                  <c:v>14.5913001369208</c:v>
                </c:pt>
                <c:pt idx="1911">
                  <c:v>14.1232472373779</c:v>
                </c:pt>
                <c:pt idx="1912">
                  <c:v>13.655194337835001</c:v>
                </c:pt>
                <c:pt idx="1913">
                  <c:v>13.1871414382921</c:v>
                </c:pt>
                <c:pt idx="1914">
                  <c:v>12.719088538749199</c:v>
                </c:pt>
                <c:pt idx="1915">
                  <c:v>12.2510356392063</c:v>
                </c:pt>
                <c:pt idx="1916">
                  <c:v>11.782982739663399</c:v>
                </c:pt>
                <c:pt idx="1917">
                  <c:v>11.314929840120501</c:v>
                </c:pt>
                <c:pt idx="1918">
                  <c:v>10.8468769405776</c:v>
                </c:pt>
                <c:pt idx="1919">
                  <c:v>10.378824041034701</c:v>
                </c:pt>
                <c:pt idx="1920">
                  <c:v>9.9107711414918302</c:v>
                </c:pt>
                <c:pt idx="1921">
                  <c:v>9.4427182419489206</c:v>
                </c:pt>
                <c:pt idx="1922">
                  <c:v>8.9746653424060199</c:v>
                </c:pt>
                <c:pt idx="1923">
                  <c:v>8.5066124428631102</c:v>
                </c:pt>
                <c:pt idx="1924">
                  <c:v>8.0385595433202095</c:v>
                </c:pt>
                <c:pt idx="1925">
                  <c:v>7.5705066437773096</c:v>
                </c:pt>
                <c:pt idx="1926">
                  <c:v>7.1024537442344</c:v>
                </c:pt>
                <c:pt idx="1927">
                  <c:v>6.6344008446915002</c:v>
                </c:pt>
                <c:pt idx="1928">
                  <c:v>6.1663479451485896</c:v>
                </c:pt>
                <c:pt idx="1929">
                  <c:v>5.6982950456056898</c:v>
                </c:pt>
                <c:pt idx="1930">
                  <c:v>5.2302421460627802</c:v>
                </c:pt>
                <c:pt idx="1931">
                  <c:v>4.7621892465198803</c:v>
                </c:pt>
                <c:pt idx="1932">
                  <c:v>4.2941363469769804</c:v>
                </c:pt>
                <c:pt idx="1933">
                  <c:v>3.8260834474340699</c:v>
                </c:pt>
                <c:pt idx="1934">
                  <c:v>3.3580305478911701</c:v>
                </c:pt>
                <c:pt idx="1935">
                  <c:v>2.88997764834826</c:v>
                </c:pt>
                <c:pt idx="1936">
                  <c:v>2.4219247488053601</c:v>
                </c:pt>
                <c:pt idx="1937">
                  <c:v>1.9538718492624501</c:v>
                </c:pt>
                <c:pt idx="1938">
                  <c:v>1.48581894971955</c:v>
                </c:pt>
                <c:pt idx="1939">
                  <c:v>1.0177660501766499</c:v>
                </c:pt>
                <c:pt idx="1940">
                  <c:v>0.54971315063374004</c:v>
                </c:pt>
                <c:pt idx="1941">
                  <c:v>8.1660251090840005E-2</c:v>
                </c:pt>
                <c:pt idx="1942">
                  <c:v>-0.38639264845207</c:v>
                </c:pt>
                <c:pt idx="1943">
                  <c:v>-0.85444554799496997</c:v>
                </c:pt>
                <c:pt idx="1944">
                  <c:v>-1.32249844753788</c:v>
                </c:pt>
                <c:pt idx="1945">
                  <c:v>-1.7905513470807799</c:v>
                </c:pt>
                <c:pt idx="1946">
                  <c:v>-2.2586042466236802</c:v>
                </c:pt>
                <c:pt idx="1947">
                  <c:v>-2.7266571461665898</c:v>
                </c:pt>
                <c:pt idx="1948">
                  <c:v>-3.1947100457094901</c:v>
                </c:pt>
                <c:pt idx="1949">
                  <c:v>-3.6627629452524002</c:v>
                </c:pt>
                <c:pt idx="1950">
                  <c:v>-4.1308158447952996</c:v>
                </c:pt>
                <c:pt idx="1951">
                  <c:v>-4.5988687443382004</c:v>
                </c:pt>
                <c:pt idx="1952">
                  <c:v>-5.06692164388111</c:v>
                </c:pt>
                <c:pt idx="1953">
                  <c:v>-5.5349745434240099</c:v>
                </c:pt>
                <c:pt idx="1954">
                  <c:v>-6.0030274429669204</c:v>
                </c:pt>
                <c:pt idx="1955">
                  <c:v>-6.4710803425098202</c:v>
                </c:pt>
                <c:pt idx="1956">
                  <c:v>-6.9391332420527299</c:v>
                </c:pt>
                <c:pt idx="1957">
                  <c:v>-7.4071861415956297</c:v>
                </c:pt>
                <c:pt idx="1958">
                  <c:v>-7.8752390411385296</c:v>
                </c:pt>
                <c:pt idx="1959">
                  <c:v>-8.3432919406814392</c:v>
                </c:pt>
                <c:pt idx="1960">
                  <c:v>-8.8113448402243399</c:v>
                </c:pt>
                <c:pt idx="1961">
                  <c:v>-9.2793977397672496</c:v>
                </c:pt>
                <c:pt idx="1962">
                  <c:v>-9.7474506393101503</c:v>
                </c:pt>
                <c:pt idx="1963">
                  <c:v>-10.215503538853</c:v>
                </c:pt>
                <c:pt idx="1964">
                  <c:v>-10.6835564383959</c:v>
                </c:pt>
                <c:pt idx="1965">
                  <c:v>-11.151609337938799</c:v>
                </c:pt>
                <c:pt idx="1966">
                  <c:v>-11.6196622374817</c:v>
                </c:pt>
                <c:pt idx="1967">
                  <c:v>-12.087715137024601</c:v>
                </c:pt>
                <c:pt idx="1968">
                  <c:v>-12.5557680365675</c:v>
                </c:pt>
                <c:pt idx="1969">
                  <c:v>-13.0238209361104</c:v>
                </c:pt>
                <c:pt idx="1970">
                  <c:v>-13.491873835653299</c:v>
                </c:pt>
                <c:pt idx="1971">
                  <c:v>-13.9599267351962</c:v>
                </c:pt>
                <c:pt idx="1972">
                  <c:v>-14.4279796347392</c:v>
                </c:pt>
                <c:pt idx="1973">
                  <c:v>-14.896032534282099</c:v>
                </c:pt>
                <c:pt idx="1974">
                  <c:v>-15.364085433825</c:v>
                </c:pt>
                <c:pt idx="1975">
                  <c:v>-15.832138333367901</c:v>
                </c:pt>
                <c:pt idx="1976">
                  <c:v>-16.300191232910802</c:v>
                </c:pt>
                <c:pt idx="1977">
                  <c:v>-16.768244132453699</c:v>
                </c:pt>
                <c:pt idx="1978">
                  <c:v>-17.2362970319966</c:v>
                </c:pt>
                <c:pt idx="1979">
                  <c:v>-17.7043499315395</c:v>
                </c:pt>
                <c:pt idx="1980">
                  <c:v>-18.172402831082401</c:v>
                </c:pt>
                <c:pt idx="1981">
                  <c:v>-18.640455730625298</c:v>
                </c:pt>
                <c:pt idx="1982">
                  <c:v>-19.108508630168199</c:v>
                </c:pt>
                <c:pt idx="1983">
                  <c:v>-19.5765615297111</c:v>
                </c:pt>
                <c:pt idx="1984">
                  <c:v>-20.044614429254</c:v>
                </c:pt>
                <c:pt idx="1985">
                  <c:v>-20.512667328796901</c:v>
                </c:pt>
                <c:pt idx="1986">
                  <c:v>-20.980720228339798</c:v>
                </c:pt>
                <c:pt idx="1987">
                  <c:v>-21.448773127882699</c:v>
                </c:pt>
                <c:pt idx="1988">
                  <c:v>-21.9168260274256</c:v>
                </c:pt>
                <c:pt idx="1989">
                  <c:v>-22.384878926968501</c:v>
                </c:pt>
                <c:pt idx="1990">
                  <c:v>-22.852931826511401</c:v>
                </c:pt>
                <c:pt idx="1991">
                  <c:v>-23.320984726054299</c:v>
                </c:pt>
                <c:pt idx="1992">
                  <c:v>-23.789037625597199</c:v>
                </c:pt>
                <c:pt idx="1993">
                  <c:v>-24.2570905251401</c:v>
                </c:pt>
                <c:pt idx="1994">
                  <c:v>-24.725143424683001</c:v>
                </c:pt>
                <c:pt idx="1995">
                  <c:v>-25.193196324225902</c:v>
                </c:pt>
                <c:pt idx="1996">
                  <c:v>-25.661249223768898</c:v>
                </c:pt>
                <c:pt idx="1997">
                  <c:v>-26.129302123311799</c:v>
                </c:pt>
                <c:pt idx="1998">
                  <c:v>-26.5973550228547</c:v>
                </c:pt>
                <c:pt idx="1999">
                  <c:v>-27.065407922397601</c:v>
                </c:pt>
                <c:pt idx="2000">
                  <c:v>-27.533460821940501</c:v>
                </c:pt>
                <c:pt idx="2001">
                  <c:v>-28.001513721483398</c:v>
                </c:pt>
                <c:pt idx="2002">
                  <c:v>-28.469566621026299</c:v>
                </c:pt>
                <c:pt idx="2003">
                  <c:v>-28.9376195205692</c:v>
                </c:pt>
                <c:pt idx="2004">
                  <c:v>-29.405672420112101</c:v>
                </c:pt>
                <c:pt idx="2005">
                  <c:v>-29.873725319655001</c:v>
                </c:pt>
                <c:pt idx="2006">
                  <c:v>-30.341778219197899</c:v>
                </c:pt>
                <c:pt idx="2007">
                  <c:v>-30.809831118740799</c:v>
                </c:pt>
                <c:pt idx="2008">
                  <c:v>-31.2778840182837</c:v>
                </c:pt>
                <c:pt idx="2009">
                  <c:v>-31.745936917826601</c:v>
                </c:pt>
                <c:pt idx="2010">
                  <c:v>-32.213989817369502</c:v>
                </c:pt>
                <c:pt idx="2011">
                  <c:v>-32.682042716912399</c:v>
                </c:pt>
                <c:pt idx="2012">
                  <c:v>-33.150095616455303</c:v>
                </c:pt>
                <c:pt idx="2013">
                  <c:v>-33.6181485159982</c:v>
                </c:pt>
                <c:pt idx="2014">
                  <c:v>-34.086201415541098</c:v>
                </c:pt>
                <c:pt idx="2015">
                  <c:v>-34.554254315084002</c:v>
                </c:pt>
                <c:pt idx="2016">
                  <c:v>-35.022307214626899</c:v>
                </c:pt>
                <c:pt idx="2017">
                  <c:v>-35.490360114169803</c:v>
                </c:pt>
                <c:pt idx="2018">
                  <c:v>-35.9584130137127</c:v>
                </c:pt>
                <c:pt idx="2019">
                  <c:v>-36.426465913255697</c:v>
                </c:pt>
                <c:pt idx="2020">
                  <c:v>-36.894518812798601</c:v>
                </c:pt>
                <c:pt idx="2021">
                  <c:v>-37.362571712341499</c:v>
                </c:pt>
                <c:pt idx="2022">
                  <c:v>-37.830624611884403</c:v>
                </c:pt>
                <c:pt idx="2023">
                  <c:v>-38.2986775114273</c:v>
                </c:pt>
                <c:pt idx="2024">
                  <c:v>-38.766730410970197</c:v>
                </c:pt>
                <c:pt idx="2025">
                  <c:v>-39.234783310513102</c:v>
                </c:pt>
                <c:pt idx="2026">
                  <c:v>-39.702836210055999</c:v>
                </c:pt>
                <c:pt idx="2027">
                  <c:v>-40.170889109598903</c:v>
                </c:pt>
                <c:pt idx="2028">
                  <c:v>-40.6389420091418</c:v>
                </c:pt>
                <c:pt idx="2029">
                  <c:v>-41.106994908684698</c:v>
                </c:pt>
                <c:pt idx="2030">
                  <c:v>-41.575047808227602</c:v>
                </c:pt>
                <c:pt idx="2031">
                  <c:v>-42.043100707770499</c:v>
                </c:pt>
                <c:pt idx="2032">
                  <c:v>-42.511153607313403</c:v>
                </c:pt>
                <c:pt idx="2033">
                  <c:v>-42.979206506856301</c:v>
                </c:pt>
                <c:pt idx="2034">
                  <c:v>-43.447259406399198</c:v>
                </c:pt>
                <c:pt idx="2035">
                  <c:v>-43.915312305942102</c:v>
                </c:pt>
                <c:pt idx="2036">
                  <c:v>-44.383365205484999</c:v>
                </c:pt>
                <c:pt idx="2037">
                  <c:v>-44.851418105027903</c:v>
                </c:pt>
                <c:pt idx="2038">
                  <c:v>-45.319471004570801</c:v>
                </c:pt>
                <c:pt idx="2039">
                  <c:v>-45.787523904113698</c:v>
                </c:pt>
                <c:pt idx="2040">
                  <c:v>-46.255576803656602</c:v>
                </c:pt>
                <c:pt idx="2041">
                  <c:v>-46.723629703199499</c:v>
                </c:pt>
                <c:pt idx="2042">
                  <c:v>-47.191682602742503</c:v>
                </c:pt>
                <c:pt idx="2043">
                  <c:v>-47.6597355022854</c:v>
                </c:pt>
                <c:pt idx="2044">
                  <c:v>-48.127788401828298</c:v>
                </c:pt>
                <c:pt idx="2045">
                  <c:v>-48.595841301371202</c:v>
                </c:pt>
                <c:pt idx="2046">
                  <c:v>-49.063894200914099</c:v>
                </c:pt>
                <c:pt idx="2047">
                  <c:v>-49.531947100457003</c:v>
                </c:pt>
                <c:pt idx="2048">
                  <c:v>-49.999999999999901</c:v>
                </c:pt>
                <c:pt idx="2049">
                  <c:v>-50.468052899542798</c:v>
                </c:pt>
                <c:pt idx="2050">
                  <c:v>-50.936105799085702</c:v>
                </c:pt>
                <c:pt idx="2051">
                  <c:v>-51.404158698628599</c:v>
                </c:pt>
                <c:pt idx="2052">
                  <c:v>-51.872211598171504</c:v>
                </c:pt>
                <c:pt idx="2053">
                  <c:v>-52.340264497714401</c:v>
                </c:pt>
                <c:pt idx="2054">
                  <c:v>-52.808317397257298</c:v>
                </c:pt>
                <c:pt idx="2055">
                  <c:v>-53.276370296800202</c:v>
                </c:pt>
                <c:pt idx="2056">
                  <c:v>-53.744423196343099</c:v>
                </c:pt>
                <c:pt idx="2057">
                  <c:v>-54.212476095885997</c:v>
                </c:pt>
                <c:pt idx="2058">
                  <c:v>-54.680528995428901</c:v>
                </c:pt>
                <c:pt idx="2059">
                  <c:v>-55.148581894971798</c:v>
                </c:pt>
                <c:pt idx="2060">
                  <c:v>-55.616634794514702</c:v>
                </c:pt>
                <c:pt idx="2061">
                  <c:v>-56.0846876940576</c:v>
                </c:pt>
                <c:pt idx="2062">
                  <c:v>-56.552740593600497</c:v>
                </c:pt>
                <c:pt idx="2063">
                  <c:v>-57.020793493143401</c:v>
                </c:pt>
                <c:pt idx="2064">
                  <c:v>-57.488846392686298</c:v>
                </c:pt>
                <c:pt idx="2065">
                  <c:v>-57.956899292229203</c:v>
                </c:pt>
                <c:pt idx="2066">
                  <c:v>-58.4249521917721</c:v>
                </c:pt>
                <c:pt idx="2067">
                  <c:v>-58.893005091315104</c:v>
                </c:pt>
                <c:pt idx="2068">
                  <c:v>-59.361057990858001</c:v>
                </c:pt>
                <c:pt idx="2069">
                  <c:v>-59.829110890400898</c:v>
                </c:pt>
                <c:pt idx="2070">
                  <c:v>-60.297163789943802</c:v>
                </c:pt>
                <c:pt idx="2071">
                  <c:v>-60.765216689486699</c:v>
                </c:pt>
                <c:pt idx="2072">
                  <c:v>-61.233269589029597</c:v>
                </c:pt>
                <c:pt idx="2073">
                  <c:v>-61.701322488572501</c:v>
                </c:pt>
                <c:pt idx="2074">
                  <c:v>-62.169375388115398</c:v>
                </c:pt>
                <c:pt idx="2075">
                  <c:v>-62.637428287658302</c:v>
                </c:pt>
                <c:pt idx="2076">
                  <c:v>-63.1054811872012</c:v>
                </c:pt>
                <c:pt idx="2077">
                  <c:v>-63.573534086744097</c:v>
                </c:pt>
                <c:pt idx="2078">
                  <c:v>-64.041586986287001</c:v>
                </c:pt>
                <c:pt idx="2079">
                  <c:v>-64.509639885829898</c:v>
                </c:pt>
                <c:pt idx="2080">
                  <c:v>-64.977692785372795</c:v>
                </c:pt>
                <c:pt idx="2081">
                  <c:v>-65.445745684915707</c:v>
                </c:pt>
                <c:pt idx="2082">
                  <c:v>-65.913798584458604</c:v>
                </c:pt>
                <c:pt idx="2083">
                  <c:v>-66.381851484001501</c:v>
                </c:pt>
                <c:pt idx="2084">
                  <c:v>-66.849904383544398</c:v>
                </c:pt>
                <c:pt idx="2085">
                  <c:v>-67.317957283087296</c:v>
                </c:pt>
                <c:pt idx="2086">
                  <c:v>-67.786010182630207</c:v>
                </c:pt>
                <c:pt idx="2087">
                  <c:v>-68.254063082173104</c:v>
                </c:pt>
                <c:pt idx="2088">
                  <c:v>-68.722115981716001</c:v>
                </c:pt>
                <c:pt idx="2089">
                  <c:v>-69.190168881258998</c:v>
                </c:pt>
                <c:pt idx="2090">
                  <c:v>-69.658221780801895</c:v>
                </c:pt>
                <c:pt idx="2091">
                  <c:v>-70.126274680344807</c:v>
                </c:pt>
                <c:pt idx="2092">
                  <c:v>-70.594327579887704</c:v>
                </c:pt>
                <c:pt idx="2093">
                  <c:v>-71.062380479430601</c:v>
                </c:pt>
                <c:pt idx="2094">
                  <c:v>-71.530433378973498</c:v>
                </c:pt>
                <c:pt idx="2095">
                  <c:v>-71.998486278516395</c:v>
                </c:pt>
                <c:pt idx="2096">
                  <c:v>-72.466539178059307</c:v>
                </c:pt>
                <c:pt idx="2097">
                  <c:v>-72.934592077602204</c:v>
                </c:pt>
                <c:pt idx="2098">
                  <c:v>-73.402644977145101</c:v>
                </c:pt>
                <c:pt idx="2099">
                  <c:v>-73.870697876687998</c:v>
                </c:pt>
                <c:pt idx="2100">
                  <c:v>-74.338750776230896</c:v>
                </c:pt>
                <c:pt idx="2101">
                  <c:v>-74.806803675773807</c:v>
                </c:pt>
                <c:pt idx="2102">
                  <c:v>-75.274856575316704</c:v>
                </c:pt>
                <c:pt idx="2103">
                  <c:v>-75.742909474859601</c:v>
                </c:pt>
                <c:pt idx="2104">
                  <c:v>-76.210962374402499</c:v>
                </c:pt>
                <c:pt idx="2105">
                  <c:v>-76.679015273945396</c:v>
                </c:pt>
                <c:pt idx="2106">
                  <c:v>-77.147068173488293</c:v>
                </c:pt>
                <c:pt idx="2107">
                  <c:v>-77.615121073031204</c:v>
                </c:pt>
                <c:pt idx="2108">
                  <c:v>-78.083173972574102</c:v>
                </c:pt>
                <c:pt idx="2109">
                  <c:v>-78.551226872116999</c:v>
                </c:pt>
                <c:pt idx="2110">
                  <c:v>-79.019279771659896</c:v>
                </c:pt>
                <c:pt idx="2111">
                  <c:v>-79.487332671202793</c:v>
                </c:pt>
                <c:pt idx="2112">
                  <c:v>-79.955385570745705</c:v>
                </c:pt>
                <c:pt idx="2113">
                  <c:v>-80.423438470288701</c:v>
                </c:pt>
                <c:pt idx="2114">
                  <c:v>-80.891491369831598</c:v>
                </c:pt>
                <c:pt idx="2115">
                  <c:v>-81.359544269374496</c:v>
                </c:pt>
                <c:pt idx="2116">
                  <c:v>-81.827597168917407</c:v>
                </c:pt>
                <c:pt idx="2117">
                  <c:v>-82.295650068460304</c:v>
                </c:pt>
                <c:pt idx="2118">
                  <c:v>-82.763702968003201</c:v>
                </c:pt>
                <c:pt idx="2119">
                  <c:v>-83.231755867546099</c:v>
                </c:pt>
                <c:pt idx="2120">
                  <c:v>-83.699808767088996</c:v>
                </c:pt>
                <c:pt idx="2121">
                  <c:v>-84.167861666631893</c:v>
                </c:pt>
                <c:pt idx="2122">
                  <c:v>-84.635914566174804</c:v>
                </c:pt>
                <c:pt idx="2123">
                  <c:v>-85.103967465717702</c:v>
                </c:pt>
                <c:pt idx="2124">
                  <c:v>-85.572020365260599</c:v>
                </c:pt>
                <c:pt idx="2125">
                  <c:v>-86.040073264803496</c:v>
                </c:pt>
                <c:pt idx="2126">
                  <c:v>-86.508126164346393</c:v>
                </c:pt>
                <c:pt idx="2127">
                  <c:v>-86.976179063889305</c:v>
                </c:pt>
                <c:pt idx="2128">
                  <c:v>-87.444231963432202</c:v>
                </c:pt>
                <c:pt idx="2129">
                  <c:v>-87.912284862975099</c:v>
                </c:pt>
                <c:pt idx="2130">
                  <c:v>-88.380337762517996</c:v>
                </c:pt>
                <c:pt idx="2131">
                  <c:v>-88.848390662060893</c:v>
                </c:pt>
                <c:pt idx="2132">
                  <c:v>-89.316443561603805</c:v>
                </c:pt>
                <c:pt idx="2133">
                  <c:v>-89.784496461146702</c:v>
                </c:pt>
                <c:pt idx="2134">
                  <c:v>-90.252549360689599</c:v>
                </c:pt>
                <c:pt idx="2135">
                  <c:v>-90.720602260232596</c:v>
                </c:pt>
                <c:pt idx="2136">
                  <c:v>-91.188655159775394</c:v>
                </c:pt>
                <c:pt idx="2137">
                  <c:v>-91.656708059318305</c:v>
                </c:pt>
                <c:pt idx="2138">
                  <c:v>-92.124760958861302</c:v>
                </c:pt>
                <c:pt idx="2139">
                  <c:v>-92.592813858404199</c:v>
                </c:pt>
                <c:pt idx="2140">
                  <c:v>-93.060866757947096</c:v>
                </c:pt>
                <c:pt idx="2141">
                  <c:v>-93.528919657489993</c:v>
                </c:pt>
                <c:pt idx="2142">
                  <c:v>-93.996972557032905</c:v>
                </c:pt>
                <c:pt idx="2143">
                  <c:v>-94.465025456575802</c:v>
                </c:pt>
                <c:pt idx="2144">
                  <c:v>-94.933078356118699</c:v>
                </c:pt>
                <c:pt idx="2145">
                  <c:v>-95.401131255661596</c:v>
                </c:pt>
                <c:pt idx="2146">
                  <c:v>-95.869184155204493</c:v>
                </c:pt>
                <c:pt idx="2147">
                  <c:v>-96.337237054747405</c:v>
                </c:pt>
                <c:pt idx="2148">
                  <c:v>-96.805289954290302</c:v>
                </c:pt>
                <c:pt idx="2149">
                  <c:v>-97.273342853833199</c:v>
                </c:pt>
                <c:pt idx="2150">
                  <c:v>-97.741395753376096</c:v>
                </c:pt>
                <c:pt idx="2151">
                  <c:v>-98.209448652918994</c:v>
                </c:pt>
                <c:pt idx="2152">
                  <c:v>-98.677501552461905</c:v>
                </c:pt>
                <c:pt idx="2153">
                  <c:v>-99.145554452004802</c:v>
                </c:pt>
                <c:pt idx="2154">
                  <c:v>-99.613607351547699</c:v>
                </c:pt>
                <c:pt idx="2155">
                  <c:v>-100.08166025109</c:v>
                </c:pt>
                <c:pt idx="2156">
                  <c:v>-100.549713150633</c:v>
                </c:pt>
                <c:pt idx="2157">
                  <c:v>-101.01776605017599</c:v>
                </c:pt>
                <c:pt idx="2158">
                  <c:v>-101.485818949719</c:v>
                </c:pt>
                <c:pt idx="2159">
                  <c:v>-101.953871849262</c:v>
                </c:pt>
                <c:pt idx="2160">
                  <c:v>-102.421924748805</c:v>
                </c:pt>
                <c:pt idx="2161">
                  <c:v>-102.88997764834799</c:v>
                </c:pt>
                <c:pt idx="2162">
                  <c:v>-103.358030547891</c:v>
                </c:pt>
                <c:pt idx="2163">
                  <c:v>-103.82608344743301</c:v>
                </c:pt>
                <c:pt idx="2164">
                  <c:v>-104.294136346976</c:v>
                </c:pt>
                <c:pt idx="2165">
                  <c:v>-104.762189246519</c:v>
                </c:pt>
                <c:pt idx="2166">
                  <c:v>-105.230242146062</c:v>
                </c:pt>
                <c:pt idx="2167">
                  <c:v>-105.69829504560499</c:v>
                </c:pt>
                <c:pt idx="2168">
                  <c:v>-106.166347945148</c:v>
                </c:pt>
                <c:pt idx="2169">
                  <c:v>-106.634400844691</c:v>
                </c:pt>
                <c:pt idx="2170">
                  <c:v>-107.102453744234</c:v>
                </c:pt>
                <c:pt idx="2171">
                  <c:v>-107.57050664377699</c:v>
                </c:pt>
                <c:pt idx="2172">
                  <c:v>-108.03855954332001</c:v>
                </c:pt>
                <c:pt idx="2173">
                  <c:v>-108.50661244286199</c:v>
                </c:pt>
                <c:pt idx="2174">
                  <c:v>-108.974665342405</c:v>
                </c:pt>
                <c:pt idx="2175">
                  <c:v>-109.442718241948</c:v>
                </c:pt>
                <c:pt idx="2176">
                  <c:v>-109.910771141491</c:v>
                </c:pt>
                <c:pt idx="2177">
                  <c:v>-110.37882404103399</c:v>
                </c:pt>
                <c:pt idx="2178">
                  <c:v>-110.846876940577</c:v>
                </c:pt>
                <c:pt idx="2179">
                  <c:v>-111.31492984012</c:v>
                </c:pt>
                <c:pt idx="2180">
                  <c:v>-111.782982739663</c:v>
                </c:pt>
                <c:pt idx="2181">
                  <c:v>-112.25103563920599</c:v>
                </c:pt>
                <c:pt idx="2182">
                  <c:v>-112.71908853874901</c:v>
                </c:pt>
                <c:pt idx="2183">
                  <c:v>-113.18714143829099</c:v>
                </c:pt>
                <c:pt idx="2184">
                  <c:v>-113.655194337834</c:v>
                </c:pt>
                <c:pt idx="2185">
                  <c:v>-114.123247237377</c:v>
                </c:pt>
                <c:pt idx="2186">
                  <c:v>-114.59130013692</c:v>
                </c:pt>
                <c:pt idx="2187">
                  <c:v>-115.05935303646299</c:v>
                </c:pt>
                <c:pt idx="2188">
                  <c:v>-115.52740593600601</c:v>
                </c:pt>
                <c:pt idx="2189">
                  <c:v>-115.995458835549</c:v>
                </c:pt>
                <c:pt idx="2190">
                  <c:v>-116.463511735092</c:v>
                </c:pt>
                <c:pt idx="2191">
                  <c:v>-116.931564634635</c:v>
                </c:pt>
                <c:pt idx="2192">
                  <c:v>-117.39961753417801</c:v>
                </c:pt>
                <c:pt idx="2193">
                  <c:v>-117.867670433721</c:v>
                </c:pt>
                <c:pt idx="2194">
                  <c:v>-118.335723333263</c:v>
                </c:pt>
                <c:pt idx="2195">
                  <c:v>-118.803776232806</c:v>
                </c:pt>
                <c:pt idx="2196">
                  <c:v>-119.271829132349</c:v>
                </c:pt>
                <c:pt idx="2197">
                  <c:v>-119.73988203189199</c:v>
                </c:pt>
                <c:pt idx="2198">
                  <c:v>-120.20793493143501</c:v>
                </c:pt>
                <c:pt idx="2199">
                  <c:v>-120.675987830978</c:v>
                </c:pt>
                <c:pt idx="2200">
                  <c:v>-121.144040730521</c:v>
                </c:pt>
                <c:pt idx="2201">
                  <c:v>-121.612093630064</c:v>
                </c:pt>
                <c:pt idx="2202">
                  <c:v>-122.08014652960701</c:v>
                </c:pt>
                <c:pt idx="2203">
                  <c:v>-122.54819942915</c:v>
                </c:pt>
                <c:pt idx="2204">
                  <c:v>-123.016252328692</c:v>
                </c:pt>
                <c:pt idx="2205">
                  <c:v>-123.484305228235</c:v>
                </c:pt>
                <c:pt idx="2206">
                  <c:v>-123.952358127778</c:v>
                </c:pt>
                <c:pt idx="2207">
                  <c:v>-124.42041102732099</c:v>
                </c:pt>
                <c:pt idx="2208">
                  <c:v>-124.88846392686401</c:v>
                </c:pt>
                <c:pt idx="2209">
                  <c:v>-125.356516826407</c:v>
                </c:pt>
                <c:pt idx="2210">
                  <c:v>-125.82456972595</c:v>
                </c:pt>
                <c:pt idx="2211">
                  <c:v>-126.292622625493</c:v>
                </c:pt>
                <c:pt idx="2212">
                  <c:v>-126.76067552503601</c:v>
                </c:pt>
                <c:pt idx="2213">
                  <c:v>-127.228728424579</c:v>
                </c:pt>
                <c:pt idx="2214">
                  <c:v>-127.696781324122</c:v>
                </c:pt>
                <c:pt idx="2215">
                  <c:v>-128.164834223664</c:v>
                </c:pt>
                <c:pt idx="2216">
                  <c:v>-128.63288712320701</c:v>
                </c:pt>
                <c:pt idx="2217">
                  <c:v>-129.10094002275</c:v>
                </c:pt>
                <c:pt idx="2218">
                  <c:v>-129.56899292229301</c:v>
                </c:pt>
                <c:pt idx="2219">
                  <c:v>-130.03704582183599</c:v>
                </c:pt>
                <c:pt idx="2220">
                  <c:v>-130.505098721379</c:v>
                </c:pt>
                <c:pt idx="2221">
                  <c:v>-130.97315162092201</c:v>
                </c:pt>
                <c:pt idx="2222">
                  <c:v>-131.44120452046499</c:v>
                </c:pt>
                <c:pt idx="2223">
                  <c:v>-131.909257420008</c:v>
                </c:pt>
                <c:pt idx="2224">
                  <c:v>-132.37731031955099</c:v>
                </c:pt>
                <c:pt idx="2225">
                  <c:v>-132.845363219093</c:v>
                </c:pt>
                <c:pt idx="2226">
                  <c:v>-133.31341611863601</c:v>
                </c:pt>
                <c:pt idx="2227">
                  <c:v>-133.781469018179</c:v>
                </c:pt>
                <c:pt idx="2228">
                  <c:v>-134.24952191772201</c:v>
                </c:pt>
                <c:pt idx="2229">
                  <c:v>-134.71757481726499</c:v>
                </c:pt>
                <c:pt idx="2230">
                  <c:v>-135.185627716808</c:v>
                </c:pt>
                <c:pt idx="2231">
                  <c:v>-135.65368061635101</c:v>
                </c:pt>
                <c:pt idx="2232">
                  <c:v>-136.12173351589399</c:v>
                </c:pt>
                <c:pt idx="2233">
                  <c:v>-136.589786415437</c:v>
                </c:pt>
                <c:pt idx="2234">
                  <c:v>-137.05783931497999</c:v>
                </c:pt>
                <c:pt idx="2235">
                  <c:v>-137.525892214523</c:v>
                </c:pt>
                <c:pt idx="2236">
                  <c:v>-137.99394511406501</c:v>
                </c:pt>
                <c:pt idx="2237">
                  <c:v>-138.461998013608</c:v>
                </c:pt>
                <c:pt idx="2238">
                  <c:v>-138.93005091315101</c:v>
                </c:pt>
                <c:pt idx="2239">
                  <c:v>-139.39810381269399</c:v>
                </c:pt>
                <c:pt idx="2240">
                  <c:v>-139.866156712237</c:v>
                </c:pt>
                <c:pt idx="2241">
                  <c:v>-140.33420961178001</c:v>
                </c:pt>
                <c:pt idx="2242">
                  <c:v>-140.80226251132299</c:v>
                </c:pt>
                <c:pt idx="2243">
                  <c:v>-141.270315410866</c:v>
                </c:pt>
                <c:pt idx="2244">
                  <c:v>-141.73836831040899</c:v>
                </c:pt>
                <c:pt idx="2245">
                  <c:v>-142.206421209952</c:v>
                </c:pt>
                <c:pt idx="2246">
                  <c:v>-142.67447410949401</c:v>
                </c:pt>
                <c:pt idx="2247">
                  <c:v>-143.142527009037</c:v>
                </c:pt>
                <c:pt idx="2248">
                  <c:v>-143.61057990858001</c:v>
                </c:pt>
                <c:pt idx="2249">
                  <c:v>-144.07863280812299</c:v>
                </c:pt>
                <c:pt idx="2250">
                  <c:v>-144.546685707666</c:v>
                </c:pt>
                <c:pt idx="2251">
                  <c:v>-145.01473860720901</c:v>
                </c:pt>
                <c:pt idx="2252">
                  <c:v>-145.48279150675199</c:v>
                </c:pt>
                <c:pt idx="2253">
                  <c:v>-145.950844406295</c:v>
                </c:pt>
                <c:pt idx="2254">
                  <c:v>-146.41889730583799</c:v>
                </c:pt>
                <c:pt idx="2255">
                  <c:v>-146.886950205381</c:v>
                </c:pt>
                <c:pt idx="2256">
                  <c:v>-147.35500310492401</c:v>
                </c:pt>
                <c:pt idx="2257">
                  <c:v>-147.823056004466</c:v>
                </c:pt>
                <c:pt idx="2258">
                  <c:v>-148.29110890400901</c:v>
                </c:pt>
                <c:pt idx="2259">
                  <c:v>-148.75916180355199</c:v>
                </c:pt>
                <c:pt idx="2260">
                  <c:v>-149.227214703095</c:v>
                </c:pt>
                <c:pt idx="2261">
                  <c:v>-149.69526760263801</c:v>
                </c:pt>
                <c:pt idx="2262">
                  <c:v>-150.16332050218099</c:v>
                </c:pt>
                <c:pt idx="2263">
                  <c:v>-150.63137340172401</c:v>
                </c:pt>
                <c:pt idx="2264">
                  <c:v>-151.09942630126699</c:v>
                </c:pt>
                <c:pt idx="2265">
                  <c:v>-151.56747920081</c:v>
                </c:pt>
                <c:pt idx="2266">
                  <c:v>-152.03553210035301</c:v>
                </c:pt>
                <c:pt idx="2267">
                  <c:v>-152.503584999895</c:v>
                </c:pt>
                <c:pt idx="2268">
                  <c:v>-152.97163789943801</c:v>
                </c:pt>
                <c:pt idx="2269">
                  <c:v>-153.43969079898099</c:v>
                </c:pt>
                <c:pt idx="2270">
                  <c:v>-153.907743698524</c:v>
                </c:pt>
                <c:pt idx="2271">
                  <c:v>-154.37579659806701</c:v>
                </c:pt>
                <c:pt idx="2272">
                  <c:v>-154.84384949760999</c:v>
                </c:pt>
                <c:pt idx="2273">
                  <c:v>-155.31190239715301</c:v>
                </c:pt>
                <c:pt idx="2274">
                  <c:v>-155.77995529669599</c:v>
                </c:pt>
                <c:pt idx="2275">
                  <c:v>-156.248008196239</c:v>
                </c:pt>
                <c:pt idx="2276">
                  <c:v>-156.71606109578201</c:v>
                </c:pt>
                <c:pt idx="2277">
                  <c:v>-157.184113995324</c:v>
                </c:pt>
                <c:pt idx="2278">
                  <c:v>-157.65216689486701</c:v>
                </c:pt>
                <c:pt idx="2279">
                  <c:v>-158.12021979440999</c:v>
                </c:pt>
                <c:pt idx="2280">
                  <c:v>-158.588272693953</c:v>
                </c:pt>
                <c:pt idx="2281">
                  <c:v>-159.05632559349601</c:v>
                </c:pt>
                <c:pt idx="2282">
                  <c:v>-159.52437849303899</c:v>
                </c:pt>
                <c:pt idx="2283">
                  <c:v>-159.99243139258201</c:v>
                </c:pt>
                <c:pt idx="2284">
                  <c:v>-160.46048429212499</c:v>
                </c:pt>
                <c:pt idx="2285">
                  <c:v>-160.928537191668</c:v>
                </c:pt>
                <c:pt idx="2286">
                  <c:v>-161.39659009121101</c:v>
                </c:pt>
                <c:pt idx="2287">
                  <c:v>-161.86464299075399</c:v>
                </c:pt>
                <c:pt idx="2288">
                  <c:v>-162.33269589029601</c:v>
                </c:pt>
                <c:pt idx="2289">
                  <c:v>-162.80074878983899</c:v>
                </c:pt>
                <c:pt idx="2290">
                  <c:v>-163.268801689382</c:v>
                </c:pt>
                <c:pt idx="2291">
                  <c:v>-163.73685458892501</c:v>
                </c:pt>
                <c:pt idx="2292">
                  <c:v>-164.204907488468</c:v>
                </c:pt>
                <c:pt idx="2293">
                  <c:v>-164.67296038801101</c:v>
                </c:pt>
                <c:pt idx="2294">
                  <c:v>-165.14101328755399</c:v>
                </c:pt>
                <c:pt idx="2295">
                  <c:v>-165.609066187097</c:v>
                </c:pt>
                <c:pt idx="2296">
                  <c:v>-166.07711908664001</c:v>
                </c:pt>
                <c:pt idx="2297">
                  <c:v>-166.54517198618299</c:v>
                </c:pt>
                <c:pt idx="2298">
                  <c:v>-167.01322488572501</c:v>
                </c:pt>
                <c:pt idx="2299">
                  <c:v>-167.48127778526799</c:v>
                </c:pt>
                <c:pt idx="2300">
                  <c:v>-167.949330684811</c:v>
                </c:pt>
                <c:pt idx="2301">
                  <c:v>-168.41738358435401</c:v>
                </c:pt>
                <c:pt idx="2302">
                  <c:v>-168.885436483897</c:v>
                </c:pt>
                <c:pt idx="2303">
                  <c:v>-169.35348938344001</c:v>
                </c:pt>
                <c:pt idx="2304">
                  <c:v>-169.82154228298299</c:v>
                </c:pt>
                <c:pt idx="2305">
                  <c:v>-170.289595182526</c:v>
                </c:pt>
                <c:pt idx="2306">
                  <c:v>-170.75764808206901</c:v>
                </c:pt>
                <c:pt idx="2307">
                  <c:v>-171.22570098161199</c:v>
                </c:pt>
                <c:pt idx="2308">
                  <c:v>-171.693753881155</c:v>
                </c:pt>
                <c:pt idx="2309">
                  <c:v>-172.16180678069699</c:v>
                </c:pt>
                <c:pt idx="2310">
                  <c:v>-172.62985968024</c:v>
                </c:pt>
                <c:pt idx="2311">
                  <c:v>-173.09791257978301</c:v>
                </c:pt>
                <c:pt idx="2312">
                  <c:v>-173.565965479326</c:v>
                </c:pt>
                <c:pt idx="2313">
                  <c:v>-174.03401837886901</c:v>
                </c:pt>
                <c:pt idx="2314">
                  <c:v>-174.50207127841199</c:v>
                </c:pt>
                <c:pt idx="2315">
                  <c:v>-174.970124177955</c:v>
                </c:pt>
                <c:pt idx="2316">
                  <c:v>-175.43817707749801</c:v>
                </c:pt>
                <c:pt idx="2317">
                  <c:v>-175.90622997704099</c:v>
                </c:pt>
                <c:pt idx="2318">
                  <c:v>-176.374282876584</c:v>
                </c:pt>
                <c:pt idx="2319">
                  <c:v>-176.84233577612599</c:v>
                </c:pt>
                <c:pt idx="2320">
                  <c:v>-177.310388675669</c:v>
                </c:pt>
                <c:pt idx="2321">
                  <c:v>-177.77844157521201</c:v>
                </c:pt>
                <c:pt idx="2322">
                  <c:v>-178.246494474755</c:v>
                </c:pt>
                <c:pt idx="2323">
                  <c:v>-178.71454737429801</c:v>
                </c:pt>
                <c:pt idx="2324">
                  <c:v>-179.18260027384099</c:v>
                </c:pt>
                <c:pt idx="2325">
                  <c:v>-179.650653173384</c:v>
                </c:pt>
                <c:pt idx="2326">
                  <c:v>-180.11870607292701</c:v>
                </c:pt>
                <c:pt idx="2327">
                  <c:v>-180.58675897246999</c:v>
                </c:pt>
                <c:pt idx="2328">
                  <c:v>-181.054811872013</c:v>
                </c:pt>
                <c:pt idx="2329">
                  <c:v>-181.52286477155599</c:v>
                </c:pt>
                <c:pt idx="2330">
                  <c:v>-181.990917671098</c:v>
                </c:pt>
                <c:pt idx="2331">
                  <c:v>-182.45897057064099</c:v>
                </c:pt>
                <c:pt idx="2332">
                  <c:v>-182.927023470184</c:v>
                </c:pt>
                <c:pt idx="2333">
                  <c:v>-183.39507636972701</c:v>
                </c:pt>
                <c:pt idx="2334">
                  <c:v>-183.86312926926999</c:v>
                </c:pt>
                <c:pt idx="2335">
                  <c:v>-184.331182168813</c:v>
                </c:pt>
                <c:pt idx="2336">
                  <c:v>-184.79923506835601</c:v>
                </c:pt>
                <c:pt idx="2337">
                  <c:v>-185.26728796789899</c:v>
                </c:pt>
                <c:pt idx="2338">
                  <c:v>-185.73534086744201</c:v>
                </c:pt>
                <c:pt idx="2339">
                  <c:v>-186.20339376698499</c:v>
                </c:pt>
                <c:pt idx="2340">
                  <c:v>-186.671446666527</c:v>
                </c:pt>
                <c:pt idx="2341">
                  <c:v>-187.13949956606999</c:v>
                </c:pt>
                <c:pt idx="2342">
                  <c:v>-187.607552465613</c:v>
                </c:pt>
                <c:pt idx="2343">
                  <c:v>-188.07560536515601</c:v>
                </c:pt>
                <c:pt idx="2344">
                  <c:v>-188.54365826469899</c:v>
                </c:pt>
                <c:pt idx="2345">
                  <c:v>-189.011711164242</c:v>
                </c:pt>
                <c:pt idx="2346">
                  <c:v>-189.47976406378501</c:v>
                </c:pt>
                <c:pt idx="2347">
                  <c:v>-189.94781696332799</c:v>
                </c:pt>
                <c:pt idx="2348">
                  <c:v>-190.41586986287101</c:v>
                </c:pt>
                <c:pt idx="2349">
                  <c:v>-190.88392276241399</c:v>
                </c:pt>
                <c:pt idx="2350">
                  <c:v>-191.351975661957</c:v>
                </c:pt>
                <c:pt idx="2351">
                  <c:v>-191.82002856149899</c:v>
                </c:pt>
                <c:pt idx="2352">
                  <c:v>-192.288081461042</c:v>
                </c:pt>
                <c:pt idx="2353">
                  <c:v>-192.75613436058501</c:v>
                </c:pt>
                <c:pt idx="2354">
                  <c:v>-193.22418726012799</c:v>
                </c:pt>
                <c:pt idx="2355">
                  <c:v>-193.692240159671</c:v>
                </c:pt>
                <c:pt idx="2356">
                  <c:v>-194.16029305921401</c:v>
                </c:pt>
                <c:pt idx="2357">
                  <c:v>-194.628345958757</c:v>
                </c:pt>
                <c:pt idx="2358">
                  <c:v>-195.09639885830001</c:v>
                </c:pt>
                <c:pt idx="2359">
                  <c:v>-195.56445175784299</c:v>
                </c:pt>
                <c:pt idx="2360">
                  <c:v>-196.032504657386</c:v>
                </c:pt>
                <c:pt idx="2361">
                  <c:v>-196.50055755692799</c:v>
                </c:pt>
                <c:pt idx="2362">
                  <c:v>-196.968610456471</c:v>
                </c:pt>
                <c:pt idx="2363">
                  <c:v>-197.43666335601401</c:v>
                </c:pt>
                <c:pt idx="2364">
                  <c:v>-197.90471625555699</c:v>
                </c:pt>
                <c:pt idx="2365">
                  <c:v>-198.3727691551</c:v>
                </c:pt>
                <c:pt idx="2366">
                  <c:v>-198.84082205464301</c:v>
                </c:pt>
                <c:pt idx="2367">
                  <c:v>-199.308874954186</c:v>
                </c:pt>
                <c:pt idx="2368">
                  <c:v>-199.77692785372901</c:v>
                </c:pt>
                <c:pt idx="2369">
                  <c:v>-200.24498075327199</c:v>
                </c:pt>
                <c:pt idx="2370">
                  <c:v>-200.713033652815</c:v>
                </c:pt>
                <c:pt idx="2371">
                  <c:v>-201.18108655235699</c:v>
                </c:pt>
                <c:pt idx="2372">
                  <c:v>-201.6491394519</c:v>
                </c:pt>
                <c:pt idx="2373">
                  <c:v>-202.11719235144301</c:v>
                </c:pt>
                <c:pt idx="2374">
                  <c:v>-202.58524525098599</c:v>
                </c:pt>
                <c:pt idx="2375">
                  <c:v>-203.053298150529</c:v>
                </c:pt>
                <c:pt idx="2376">
                  <c:v>-203.52135105007201</c:v>
                </c:pt>
                <c:pt idx="2377">
                  <c:v>-203.989403949615</c:v>
                </c:pt>
                <c:pt idx="2378">
                  <c:v>-204.45745684915801</c:v>
                </c:pt>
                <c:pt idx="2379">
                  <c:v>-204.92550974870099</c:v>
                </c:pt>
                <c:pt idx="2380">
                  <c:v>-205.393562648244</c:v>
                </c:pt>
                <c:pt idx="2381">
                  <c:v>-205.86161554778701</c:v>
                </c:pt>
                <c:pt idx="2382">
                  <c:v>-206.329668447329</c:v>
                </c:pt>
                <c:pt idx="2383">
                  <c:v>-206.79772134687201</c:v>
                </c:pt>
                <c:pt idx="2384">
                  <c:v>-207.26577424641499</c:v>
                </c:pt>
                <c:pt idx="2385">
                  <c:v>-207.733827145958</c:v>
                </c:pt>
                <c:pt idx="2386">
                  <c:v>-208.20188004550101</c:v>
                </c:pt>
                <c:pt idx="2387">
                  <c:v>-208.669932945044</c:v>
                </c:pt>
                <c:pt idx="2388">
                  <c:v>-209.13798584458701</c:v>
                </c:pt>
                <c:pt idx="2389">
                  <c:v>-209.60603874412999</c:v>
                </c:pt>
                <c:pt idx="2390">
                  <c:v>-210.074091643673</c:v>
                </c:pt>
                <c:pt idx="2391">
                  <c:v>-210.54214454321601</c:v>
                </c:pt>
                <c:pt idx="2392">
                  <c:v>-211.010197442758</c:v>
                </c:pt>
                <c:pt idx="2393">
                  <c:v>-211.47825034230101</c:v>
                </c:pt>
                <c:pt idx="2394">
                  <c:v>-211.94630324184399</c:v>
                </c:pt>
                <c:pt idx="2395">
                  <c:v>-212.414356141387</c:v>
                </c:pt>
                <c:pt idx="2396">
                  <c:v>-212.88240904093001</c:v>
                </c:pt>
                <c:pt idx="2397">
                  <c:v>-213.350461940473</c:v>
                </c:pt>
                <c:pt idx="2398">
                  <c:v>-213.81851484001601</c:v>
                </c:pt>
                <c:pt idx="2399">
                  <c:v>-214.28656773955899</c:v>
                </c:pt>
                <c:pt idx="2400">
                  <c:v>-214.754620639102</c:v>
                </c:pt>
                <c:pt idx="2401">
                  <c:v>-215.22267353864501</c:v>
                </c:pt>
                <c:pt idx="2402">
                  <c:v>-215.69072643818799</c:v>
                </c:pt>
                <c:pt idx="2403">
                  <c:v>-216.15877933773001</c:v>
                </c:pt>
                <c:pt idx="2404">
                  <c:v>-216.62683223727299</c:v>
                </c:pt>
                <c:pt idx="2405">
                  <c:v>-217.094885136816</c:v>
                </c:pt>
                <c:pt idx="2406">
                  <c:v>-217.56293803635899</c:v>
                </c:pt>
                <c:pt idx="2407">
                  <c:v>-218.030990935902</c:v>
                </c:pt>
                <c:pt idx="2408">
                  <c:v>-218.49904383544501</c:v>
                </c:pt>
                <c:pt idx="2409">
                  <c:v>-218.96709673498799</c:v>
                </c:pt>
                <c:pt idx="2410">
                  <c:v>-219.435149634531</c:v>
                </c:pt>
                <c:pt idx="2411">
                  <c:v>-219.90320253407401</c:v>
                </c:pt>
                <c:pt idx="2412">
                  <c:v>-220.37125543361699</c:v>
                </c:pt>
                <c:pt idx="2413">
                  <c:v>-220.83930833315901</c:v>
                </c:pt>
                <c:pt idx="2414">
                  <c:v>-221.30736123270199</c:v>
                </c:pt>
                <c:pt idx="2415">
                  <c:v>-221.775414132245</c:v>
                </c:pt>
                <c:pt idx="2416">
                  <c:v>-222.24346703178799</c:v>
                </c:pt>
                <c:pt idx="2417">
                  <c:v>-222.711519931331</c:v>
                </c:pt>
                <c:pt idx="2418">
                  <c:v>-223.17957283087401</c:v>
                </c:pt>
                <c:pt idx="2419">
                  <c:v>-223.64762573041699</c:v>
                </c:pt>
                <c:pt idx="2420">
                  <c:v>-224.11567862996</c:v>
                </c:pt>
                <c:pt idx="2421">
                  <c:v>-224.58373152950301</c:v>
                </c:pt>
                <c:pt idx="2422">
                  <c:v>-225.05178442904599</c:v>
                </c:pt>
                <c:pt idx="2423">
                  <c:v>-225.51983732858901</c:v>
                </c:pt>
                <c:pt idx="2424">
                  <c:v>-225.98789022813099</c:v>
                </c:pt>
                <c:pt idx="2425">
                  <c:v>-226.455943127674</c:v>
                </c:pt>
                <c:pt idx="2426">
                  <c:v>-226.92399602721699</c:v>
                </c:pt>
                <c:pt idx="2427">
                  <c:v>-227.39204892676</c:v>
                </c:pt>
                <c:pt idx="2428">
                  <c:v>-227.86010182630301</c:v>
                </c:pt>
                <c:pt idx="2429">
                  <c:v>-228.32815472584599</c:v>
                </c:pt>
                <c:pt idx="2430">
                  <c:v>-228.796207625389</c:v>
                </c:pt>
                <c:pt idx="2431">
                  <c:v>-229.26426052493201</c:v>
                </c:pt>
                <c:pt idx="2432">
                  <c:v>-229.732313424475</c:v>
                </c:pt>
                <c:pt idx="2433">
                  <c:v>-230.20036632401801</c:v>
                </c:pt>
                <c:pt idx="2434">
                  <c:v>-230.66841922355999</c:v>
                </c:pt>
                <c:pt idx="2435">
                  <c:v>-231.136472123103</c:v>
                </c:pt>
                <c:pt idx="2436">
                  <c:v>-231.60452502264599</c:v>
                </c:pt>
                <c:pt idx="2437">
                  <c:v>-232.072577922189</c:v>
                </c:pt>
                <c:pt idx="2438">
                  <c:v>-232.54063082173201</c:v>
                </c:pt>
                <c:pt idx="2439">
                  <c:v>-233.00868372127499</c:v>
                </c:pt>
                <c:pt idx="2440">
                  <c:v>-233.476736620818</c:v>
                </c:pt>
                <c:pt idx="2441">
                  <c:v>-233.94478952036101</c:v>
                </c:pt>
                <c:pt idx="2442">
                  <c:v>-234.412842419904</c:v>
                </c:pt>
                <c:pt idx="2443">
                  <c:v>-234.88089531944701</c:v>
                </c:pt>
                <c:pt idx="2444">
                  <c:v>-235.34894821898999</c:v>
                </c:pt>
                <c:pt idx="2445">
                  <c:v>-235.817001118532</c:v>
                </c:pt>
                <c:pt idx="2446">
                  <c:v>-236.28505401807499</c:v>
                </c:pt>
                <c:pt idx="2447">
                  <c:v>-236.753106917618</c:v>
                </c:pt>
                <c:pt idx="2448">
                  <c:v>-237.22115981716101</c:v>
                </c:pt>
                <c:pt idx="2449">
                  <c:v>-237.68921271670399</c:v>
                </c:pt>
                <c:pt idx="2450">
                  <c:v>-238.157265616247</c:v>
                </c:pt>
                <c:pt idx="2451">
                  <c:v>-238.62531851579001</c:v>
                </c:pt>
                <c:pt idx="2452">
                  <c:v>-239.093371415333</c:v>
                </c:pt>
                <c:pt idx="2453">
                  <c:v>-239.56142431487601</c:v>
                </c:pt>
                <c:pt idx="2454">
                  <c:v>-240.02947721441899</c:v>
                </c:pt>
                <c:pt idx="2455">
                  <c:v>-240.49753011396101</c:v>
                </c:pt>
                <c:pt idx="2456">
                  <c:v>-240.96558301350399</c:v>
                </c:pt>
                <c:pt idx="2457">
                  <c:v>-241.433635913047</c:v>
                </c:pt>
                <c:pt idx="2458">
                  <c:v>-241.90168881259001</c:v>
                </c:pt>
                <c:pt idx="2459">
                  <c:v>-242.36974171213299</c:v>
                </c:pt>
                <c:pt idx="2460">
                  <c:v>-242.837794611676</c:v>
                </c:pt>
                <c:pt idx="2461">
                  <c:v>-243.30584751121901</c:v>
                </c:pt>
                <c:pt idx="2462">
                  <c:v>-243.773900410762</c:v>
                </c:pt>
                <c:pt idx="2463">
                  <c:v>-244.24195331030501</c:v>
                </c:pt>
                <c:pt idx="2464">
                  <c:v>-244.71000620984799</c:v>
                </c:pt>
                <c:pt idx="2465">
                  <c:v>-245.178059109391</c:v>
                </c:pt>
                <c:pt idx="2466">
                  <c:v>-245.64611200893299</c:v>
                </c:pt>
                <c:pt idx="2467">
                  <c:v>-246.114164908476</c:v>
                </c:pt>
                <c:pt idx="2468">
                  <c:v>-246.58221780801901</c:v>
                </c:pt>
                <c:pt idx="2469">
                  <c:v>-247.05027070756199</c:v>
                </c:pt>
                <c:pt idx="2470">
                  <c:v>-247.518323607105</c:v>
                </c:pt>
                <c:pt idx="2471">
                  <c:v>-247.98637650664801</c:v>
                </c:pt>
                <c:pt idx="2472">
                  <c:v>-248.454429406191</c:v>
                </c:pt>
                <c:pt idx="2473">
                  <c:v>-248.92248230573401</c:v>
                </c:pt>
                <c:pt idx="2474">
                  <c:v>-249.39053520527699</c:v>
                </c:pt>
                <c:pt idx="2475">
                  <c:v>-249.85858810482</c:v>
                </c:pt>
                <c:pt idx="2476">
                  <c:v>-250.32664100436199</c:v>
                </c:pt>
                <c:pt idx="2477">
                  <c:v>-250.794693903905</c:v>
                </c:pt>
                <c:pt idx="2478">
                  <c:v>-251.26274680344801</c:v>
                </c:pt>
                <c:pt idx="2479">
                  <c:v>-251.73079970299099</c:v>
                </c:pt>
                <c:pt idx="2480">
                  <c:v>-252.198852602534</c:v>
                </c:pt>
                <c:pt idx="2481">
                  <c:v>-252.66690550207699</c:v>
                </c:pt>
                <c:pt idx="2482">
                  <c:v>-253.13495840162</c:v>
                </c:pt>
                <c:pt idx="2483">
                  <c:v>-253.60301130116301</c:v>
                </c:pt>
                <c:pt idx="2484">
                  <c:v>-254.07106420070599</c:v>
                </c:pt>
                <c:pt idx="2485">
                  <c:v>-254.539117100249</c:v>
                </c:pt>
                <c:pt idx="2486">
                  <c:v>-255.00716999979099</c:v>
                </c:pt>
                <c:pt idx="2487">
                  <c:v>-255.475222899334</c:v>
                </c:pt>
                <c:pt idx="2488">
                  <c:v>-255.94327579887701</c:v>
                </c:pt>
                <c:pt idx="2489">
                  <c:v>-256.41132869841999</c:v>
                </c:pt>
                <c:pt idx="2490">
                  <c:v>-256.879381597963</c:v>
                </c:pt>
                <c:pt idx="2491">
                  <c:v>-257.34743449750601</c:v>
                </c:pt>
                <c:pt idx="2492">
                  <c:v>-257.81548739704903</c:v>
                </c:pt>
                <c:pt idx="2493">
                  <c:v>-258.28354029659198</c:v>
                </c:pt>
                <c:pt idx="2494">
                  <c:v>-258.75159319613499</c:v>
                </c:pt>
                <c:pt idx="2495">
                  <c:v>-259.219646095678</c:v>
                </c:pt>
                <c:pt idx="2496">
                  <c:v>-259.68769899522101</c:v>
                </c:pt>
                <c:pt idx="2497">
                  <c:v>-260.155751894763</c:v>
                </c:pt>
                <c:pt idx="2498">
                  <c:v>-260.62380479430601</c:v>
                </c:pt>
                <c:pt idx="2499">
                  <c:v>-261.09185769384902</c:v>
                </c:pt>
                <c:pt idx="2500">
                  <c:v>-261.55991059339198</c:v>
                </c:pt>
                <c:pt idx="2501">
                  <c:v>-262.02796349293499</c:v>
                </c:pt>
                <c:pt idx="2502">
                  <c:v>-262.496016392478</c:v>
                </c:pt>
                <c:pt idx="2503">
                  <c:v>-262.96406929202101</c:v>
                </c:pt>
                <c:pt idx="2504">
                  <c:v>-263.43212219156402</c:v>
                </c:pt>
                <c:pt idx="2505">
                  <c:v>-263.90017509110697</c:v>
                </c:pt>
                <c:pt idx="2506">
                  <c:v>-264.36822799064998</c:v>
                </c:pt>
                <c:pt idx="2507">
                  <c:v>-264.836280890193</c:v>
                </c:pt>
                <c:pt idx="2508">
                  <c:v>-265.30433378973498</c:v>
                </c:pt>
                <c:pt idx="2509">
                  <c:v>-265.77238668927799</c:v>
                </c:pt>
                <c:pt idx="2510">
                  <c:v>-266.240439588821</c:v>
                </c:pt>
                <c:pt idx="2511">
                  <c:v>-266.70849248836402</c:v>
                </c:pt>
                <c:pt idx="2512">
                  <c:v>-267.17654538790703</c:v>
                </c:pt>
                <c:pt idx="2513">
                  <c:v>-267.64459828744998</c:v>
                </c:pt>
                <c:pt idx="2514">
                  <c:v>-268.11265118699299</c:v>
                </c:pt>
                <c:pt idx="2515">
                  <c:v>-268.580704086536</c:v>
                </c:pt>
                <c:pt idx="2516">
                  <c:v>-269.04875698607901</c:v>
                </c:pt>
                <c:pt idx="2517">
                  <c:v>-269.51680988562202</c:v>
                </c:pt>
                <c:pt idx="2518">
                  <c:v>-269.98486278516401</c:v>
                </c:pt>
                <c:pt idx="2519">
                  <c:v>-270.45291568470702</c:v>
                </c:pt>
                <c:pt idx="2520">
                  <c:v>-270.92096858424998</c:v>
                </c:pt>
                <c:pt idx="2521">
                  <c:v>-271.38902148379299</c:v>
                </c:pt>
                <c:pt idx="2522">
                  <c:v>-271.857074383336</c:v>
                </c:pt>
                <c:pt idx="2523">
                  <c:v>-272.32512728287901</c:v>
                </c:pt>
                <c:pt idx="2524">
                  <c:v>-272.79318018242202</c:v>
                </c:pt>
                <c:pt idx="2525">
                  <c:v>-273.26123308196497</c:v>
                </c:pt>
                <c:pt idx="2526">
                  <c:v>-273.72928598150799</c:v>
                </c:pt>
                <c:pt idx="2527">
                  <c:v>-274.197338881051</c:v>
                </c:pt>
                <c:pt idx="2528">
                  <c:v>-274.66539178059298</c:v>
                </c:pt>
                <c:pt idx="2529">
                  <c:v>-275.13344468013599</c:v>
                </c:pt>
                <c:pt idx="2530">
                  <c:v>-275.60149757967901</c:v>
                </c:pt>
                <c:pt idx="2531">
                  <c:v>-276.06955047922202</c:v>
                </c:pt>
                <c:pt idx="2532">
                  <c:v>-276.53760337876503</c:v>
                </c:pt>
                <c:pt idx="2533">
                  <c:v>-277.00565627830798</c:v>
                </c:pt>
                <c:pt idx="2534">
                  <c:v>-277.47370917785099</c:v>
                </c:pt>
                <c:pt idx="2535">
                  <c:v>-277.941762077394</c:v>
                </c:pt>
                <c:pt idx="2536">
                  <c:v>-278.40981497693701</c:v>
                </c:pt>
                <c:pt idx="2537">
                  <c:v>-278.87786787648002</c:v>
                </c:pt>
                <c:pt idx="2538">
                  <c:v>-279.34592077602201</c:v>
                </c:pt>
                <c:pt idx="2539">
                  <c:v>-279.81397367556502</c:v>
                </c:pt>
                <c:pt idx="2540">
                  <c:v>-280.28202657510798</c:v>
                </c:pt>
                <c:pt idx="2541">
                  <c:v>-280.75007947465099</c:v>
                </c:pt>
                <c:pt idx="2542">
                  <c:v>-281.218132374194</c:v>
                </c:pt>
                <c:pt idx="2543">
                  <c:v>-281.68618527373701</c:v>
                </c:pt>
                <c:pt idx="2544">
                  <c:v>-282.15423817328002</c:v>
                </c:pt>
                <c:pt idx="2545">
                  <c:v>-282.62229107282297</c:v>
                </c:pt>
                <c:pt idx="2546">
                  <c:v>-283.09034397236599</c:v>
                </c:pt>
                <c:pt idx="2547">
                  <c:v>-283.558396871909</c:v>
                </c:pt>
                <c:pt idx="2548">
                  <c:v>-284.02644977145201</c:v>
                </c:pt>
                <c:pt idx="2549">
                  <c:v>-284.494502670994</c:v>
                </c:pt>
                <c:pt idx="2550">
                  <c:v>-284.96255557053701</c:v>
                </c:pt>
                <c:pt idx="2551">
                  <c:v>-285.43060847008002</c:v>
                </c:pt>
                <c:pt idx="2552">
                  <c:v>-285.89866136962303</c:v>
                </c:pt>
                <c:pt idx="2553">
                  <c:v>-286.36671426916598</c:v>
                </c:pt>
                <c:pt idx="2554">
                  <c:v>-286.83476716870899</c:v>
                </c:pt>
                <c:pt idx="2555">
                  <c:v>-287.302820068252</c:v>
                </c:pt>
                <c:pt idx="2556">
                  <c:v>-287.77087296779501</c:v>
                </c:pt>
                <c:pt idx="2557">
                  <c:v>-288.23892586733803</c:v>
                </c:pt>
                <c:pt idx="2558">
                  <c:v>-288.70697876688098</c:v>
                </c:pt>
                <c:pt idx="2559">
                  <c:v>-289.17503166642302</c:v>
                </c:pt>
                <c:pt idx="2560">
                  <c:v>-289.64308456596598</c:v>
                </c:pt>
                <c:pt idx="2561">
                  <c:v>-290.11113746550899</c:v>
                </c:pt>
                <c:pt idx="2562">
                  <c:v>-290.579190365052</c:v>
                </c:pt>
                <c:pt idx="2563">
                  <c:v>-291.04724326459501</c:v>
                </c:pt>
                <c:pt idx="2564">
                  <c:v>-291.51529616413802</c:v>
                </c:pt>
                <c:pt idx="2565">
                  <c:v>-291.98334906368098</c:v>
                </c:pt>
                <c:pt idx="2566">
                  <c:v>-292.45140196322399</c:v>
                </c:pt>
                <c:pt idx="2567">
                  <c:v>-292.919454862767</c:v>
                </c:pt>
                <c:pt idx="2568">
                  <c:v>-293.38750776231001</c:v>
                </c:pt>
                <c:pt idx="2569">
                  <c:v>-293.85556066185302</c:v>
                </c:pt>
                <c:pt idx="2570">
                  <c:v>-294.32361356139501</c:v>
                </c:pt>
                <c:pt idx="2571">
                  <c:v>-294.79166646093802</c:v>
                </c:pt>
                <c:pt idx="2572">
                  <c:v>-295.25971936048097</c:v>
                </c:pt>
                <c:pt idx="2573">
                  <c:v>-295.72777226002398</c:v>
                </c:pt>
                <c:pt idx="2574">
                  <c:v>-296.19582515956699</c:v>
                </c:pt>
                <c:pt idx="2575">
                  <c:v>-296.66387805911</c:v>
                </c:pt>
                <c:pt idx="2576">
                  <c:v>-297.13193095865302</c:v>
                </c:pt>
                <c:pt idx="2577">
                  <c:v>-297.59998385819603</c:v>
                </c:pt>
                <c:pt idx="2578">
                  <c:v>-298.06803675773898</c:v>
                </c:pt>
                <c:pt idx="2579">
                  <c:v>-298.53608965728199</c:v>
                </c:pt>
                <c:pt idx="2580">
                  <c:v>-299.004142556825</c:v>
                </c:pt>
                <c:pt idx="2581">
                  <c:v>-299.47219545636699</c:v>
                </c:pt>
                <c:pt idx="2582">
                  <c:v>-299.94024835591</c:v>
                </c:pt>
                <c:pt idx="2583">
                  <c:v>-300.40830125545301</c:v>
                </c:pt>
                <c:pt idx="2584">
                  <c:v>-300.87635415499602</c:v>
                </c:pt>
                <c:pt idx="2585">
                  <c:v>-301.34440705453898</c:v>
                </c:pt>
                <c:pt idx="2586">
                  <c:v>-301.81245995408199</c:v>
                </c:pt>
                <c:pt idx="2587">
                  <c:v>-302.280512853625</c:v>
                </c:pt>
                <c:pt idx="2588">
                  <c:v>-302.74856575316801</c:v>
                </c:pt>
                <c:pt idx="2589">
                  <c:v>-303.21661865271102</c:v>
                </c:pt>
                <c:pt idx="2590">
                  <c:v>-303.68467155225397</c:v>
                </c:pt>
                <c:pt idx="2591">
                  <c:v>-304.15272445179602</c:v>
                </c:pt>
                <c:pt idx="2592">
                  <c:v>-304.62077735133897</c:v>
                </c:pt>
                <c:pt idx="2593">
                  <c:v>-305.08883025088198</c:v>
                </c:pt>
                <c:pt idx="2594">
                  <c:v>-305.55688315042499</c:v>
                </c:pt>
                <c:pt idx="2595">
                  <c:v>-306.02493604996801</c:v>
                </c:pt>
                <c:pt idx="2596">
                  <c:v>-306.49298894951102</c:v>
                </c:pt>
                <c:pt idx="2597">
                  <c:v>-306.96104184905403</c:v>
                </c:pt>
                <c:pt idx="2598">
                  <c:v>-307.42909474859698</c:v>
                </c:pt>
                <c:pt idx="2599">
                  <c:v>-307.89714764813999</c:v>
                </c:pt>
                <c:pt idx="2600">
                  <c:v>-308.365200547683</c:v>
                </c:pt>
                <c:pt idx="2601">
                  <c:v>-308.83325344722499</c:v>
                </c:pt>
                <c:pt idx="2602">
                  <c:v>-309.301306346768</c:v>
                </c:pt>
                <c:pt idx="2603">
                  <c:v>-309.76935924631101</c:v>
                </c:pt>
                <c:pt idx="2604">
                  <c:v>-310.23741214585402</c:v>
                </c:pt>
                <c:pt idx="2605">
                  <c:v>-310.70546504539698</c:v>
                </c:pt>
                <c:pt idx="2606">
                  <c:v>-311.17351794493999</c:v>
                </c:pt>
                <c:pt idx="2607">
                  <c:v>-311.641570844483</c:v>
                </c:pt>
                <c:pt idx="2608">
                  <c:v>-312.10962374402601</c:v>
                </c:pt>
                <c:pt idx="2609">
                  <c:v>-312.57767664356902</c:v>
                </c:pt>
                <c:pt idx="2610">
                  <c:v>-313.04572954311197</c:v>
                </c:pt>
                <c:pt idx="2611">
                  <c:v>-313.51378244265499</c:v>
                </c:pt>
                <c:pt idx="2612">
                  <c:v>-313.98183534219697</c:v>
                </c:pt>
                <c:pt idx="2613">
                  <c:v>-314.44988824173998</c:v>
                </c:pt>
                <c:pt idx="2614">
                  <c:v>-314.91794114128299</c:v>
                </c:pt>
                <c:pt idx="2615">
                  <c:v>-315.38599404082601</c:v>
                </c:pt>
                <c:pt idx="2616">
                  <c:v>-315.85404694036902</c:v>
                </c:pt>
                <c:pt idx="2617">
                  <c:v>-316.32209983991203</c:v>
                </c:pt>
                <c:pt idx="2618">
                  <c:v>-316.79015273945498</c:v>
                </c:pt>
                <c:pt idx="2619">
                  <c:v>-317.25820563899799</c:v>
                </c:pt>
                <c:pt idx="2620">
                  <c:v>-317.726258538541</c:v>
                </c:pt>
                <c:pt idx="2621">
                  <c:v>-318.19431143808401</c:v>
                </c:pt>
                <c:pt idx="2622">
                  <c:v>-318.662364337626</c:v>
                </c:pt>
                <c:pt idx="2623">
                  <c:v>-319.13041723716901</c:v>
                </c:pt>
                <c:pt idx="2624">
                  <c:v>-319.59847013671202</c:v>
                </c:pt>
                <c:pt idx="2625">
                  <c:v>-320.06652303625498</c:v>
                </c:pt>
                <c:pt idx="2626">
                  <c:v>-320.53457593579799</c:v>
                </c:pt>
                <c:pt idx="2627">
                  <c:v>-321.002628835341</c:v>
                </c:pt>
                <c:pt idx="2628">
                  <c:v>-321.47068173488401</c:v>
                </c:pt>
                <c:pt idx="2629">
                  <c:v>-321.93873463442702</c:v>
                </c:pt>
                <c:pt idx="2630">
                  <c:v>-322.40678753396998</c:v>
                </c:pt>
                <c:pt idx="2631">
                  <c:v>-322.87484043351299</c:v>
                </c:pt>
                <c:pt idx="2632">
                  <c:v>-323.342893333056</c:v>
                </c:pt>
                <c:pt idx="2633">
                  <c:v>-323.81094623259798</c:v>
                </c:pt>
                <c:pt idx="2634">
                  <c:v>-324.278999132141</c:v>
                </c:pt>
                <c:pt idx="2635">
                  <c:v>-324.74705203168401</c:v>
                </c:pt>
                <c:pt idx="2636">
                  <c:v>-325.21510493122702</c:v>
                </c:pt>
                <c:pt idx="2637">
                  <c:v>-325.68315783077003</c:v>
                </c:pt>
                <c:pt idx="2638">
                  <c:v>-326.15121073031298</c:v>
                </c:pt>
                <c:pt idx="2639">
                  <c:v>-326.61926362985599</c:v>
                </c:pt>
                <c:pt idx="2640">
                  <c:v>-327.087316529399</c:v>
                </c:pt>
                <c:pt idx="2641">
                  <c:v>-327.55536942894202</c:v>
                </c:pt>
                <c:pt idx="2642">
                  <c:v>-328.02342232848503</c:v>
                </c:pt>
                <c:pt idx="2643">
                  <c:v>-328.49147522802701</c:v>
                </c:pt>
                <c:pt idx="2644">
                  <c:v>-328.95952812757002</c:v>
                </c:pt>
                <c:pt idx="2645">
                  <c:v>-329.42758102711298</c:v>
                </c:pt>
                <c:pt idx="2646">
                  <c:v>-329.89563392665599</c:v>
                </c:pt>
                <c:pt idx="2647">
                  <c:v>-330.363686826199</c:v>
                </c:pt>
                <c:pt idx="2648">
                  <c:v>-330.83173972574201</c:v>
                </c:pt>
                <c:pt idx="2649">
                  <c:v>-331.29979262528502</c:v>
                </c:pt>
                <c:pt idx="2650">
                  <c:v>-331.76784552482798</c:v>
                </c:pt>
                <c:pt idx="2651">
                  <c:v>-332.23589842437099</c:v>
                </c:pt>
                <c:pt idx="2652">
                  <c:v>-332.703951323914</c:v>
                </c:pt>
                <c:pt idx="2653">
                  <c:v>-333.17200422345701</c:v>
                </c:pt>
                <c:pt idx="2654">
                  <c:v>-333.640057122999</c:v>
                </c:pt>
                <c:pt idx="2655">
                  <c:v>-334.10811002254201</c:v>
                </c:pt>
                <c:pt idx="2656">
                  <c:v>-334.57616292208502</c:v>
                </c:pt>
                <c:pt idx="2657">
                  <c:v>-335.04421582162797</c:v>
                </c:pt>
                <c:pt idx="2658">
                  <c:v>-335.51226872117098</c:v>
                </c:pt>
                <c:pt idx="2659">
                  <c:v>-335.98032162071399</c:v>
                </c:pt>
                <c:pt idx="2660">
                  <c:v>-336.448374520257</c:v>
                </c:pt>
                <c:pt idx="2661">
                  <c:v>-336.91642741980002</c:v>
                </c:pt>
                <c:pt idx="2662">
                  <c:v>-337.38448031934303</c:v>
                </c:pt>
                <c:pt idx="2663">
                  <c:v>-337.85253321888598</c:v>
                </c:pt>
                <c:pt idx="2664">
                  <c:v>-338.32058611842803</c:v>
                </c:pt>
                <c:pt idx="2665">
                  <c:v>-338.78863901797098</c:v>
                </c:pt>
                <c:pt idx="2666">
                  <c:v>-339.25669191751399</c:v>
                </c:pt>
                <c:pt idx="2667">
                  <c:v>-339.724744817057</c:v>
                </c:pt>
                <c:pt idx="2668">
                  <c:v>-340.19279771660001</c:v>
                </c:pt>
                <c:pt idx="2669">
                  <c:v>-340.66085061614302</c:v>
                </c:pt>
                <c:pt idx="2670">
                  <c:v>-341.12890351568598</c:v>
                </c:pt>
                <c:pt idx="2671">
                  <c:v>-341.59695641522899</c:v>
                </c:pt>
                <c:pt idx="2672">
                  <c:v>-342.065009314772</c:v>
                </c:pt>
                <c:pt idx="2673">
                  <c:v>-342.53306221431501</c:v>
                </c:pt>
                <c:pt idx="2674">
                  <c:v>-343.001115113857</c:v>
                </c:pt>
                <c:pt idx="2675">
                  <c:v>-343.46916801340001</c:v>
                </c:pt>
                <c:pt idx="2676">
                  <c:v>-343.93722091294302</c:v>
                </c:pt>
                <c:pt idx="2677">
                  <c:v>-344.40527381248597</c:v>
                </c:pt>
                <c:pt idx="2678">
                  <c:v>-344.87332671202898</c:v>
                </c:pt>
                <c:pt idx="2679">
                  <c:v>-345.34137961157199</c:v>
                </c:pt>
                <c:pt idx="2680">
                  <c:v>-345.80943251111501</c:v>
                </c:pt>
                <c:pt idx="2681">
                  <c:v>-346.27748541065802</c:v>
                </c:pt>
                <c:pt idx="2682">
                  <c:v>-346.74553831020103</c:v>
                </c:pt>
                <c:pt idx="2683">
                  <c:v>-347.21359120974398</c:v>
                </c:pt>
                <c:pt idx="2684">
                  <c:v>-347.68164410928699</c:v>
                </c:pt>
                <c:pt idx="2685">
                  <c:v>-348.14969700882898</c:v>
                </c:pt>
                <c:pt idx="2686">
                  <c:v>-348.61774990837199</c:v>
                </c:pt>
                <c:pt idx="2687">
                  <c:v>-349.085802807915</c:v>
                </c:pt>
                <c:pt idx="2688">
                  <c:v>-349.55385570745801</c:v>
                </c:pt>
                <c:pt idx="2689">
                  <c:v>-350.02190860700102</c:v>
                </c:pt>
                <c:pt idx="2690">
                  <c:v>-350.48996150654398</c:v>
                </c:pt>
                <c:pt idx="2691">
                  <c:v>-350.95801440608699</c:v>
                </c:pt>
                <c:pt idx="2692">
                  <c:v>-351.42606730563</c:v>
                </c:pt>
                <c:pt idx="2693">
                  <c:v>-351.89412020517301</c:v>
                </c:pt>
                <c:pt idx="2694">
                  <c:v>-352.36217310471602</c:v>
                </c:pt>
                <c:pt idx="2695">
                  <c:v>-352.83022600425801</c:v>
                </c:pt>
                <c:pt idx="2696">
                  <c:v>-353.29827890380102</c:v>
                </c:pt>
                <c:pt idx="2697">
                  <c:v>-353.76633180334397</c:v>
                </c:pt>
                <c:pt idx="2698">
                  <c:v>-354.23438470288698</c:v>
                </c:pt>
                <c:pt idx="2699">
                  <c:v>-354.70243760243</c:v>
                </c:pt>
                <c:pt idx="2700">
                  <c:v>-355.17049050197301</c:v>
                </c:pt>
                <c:pt idx="2701">
                  <c:v>-355.63854340151602</c:v>
                </c:pt>
                <c:pt idx="2702">
                  <c:v>-356.10659630105903</c:v>
                </c:pt>
                <c:pt idx="2703">
                  <c:v>-356.57464920060198</c:v>
                </c:pt>
                <c:pt idx="2704">
                  <c:v>-357.04270210014499</c:v>
                </c:pt>
                <c:pt idx="2705">
                  <c:v>-357.510754999688</c:v>
                </c:pt>
                <c:pt idx="2706">
                  <c:v>-357.97880789922999</c:v>
                </c:pt>
                <c:pt idx="2707">
                  <c:v>-358.446860798773</c:v>
                </c:pt>
                <c:pt idx="2708">
                  <c:v>-358.91491369831601</c:v>
                </c:pt>
                <c:pt idx="2709">
                  <c:v>-359.38296659785902</c:v>
                </c:pt>
                <c:pt idx="2710">
                  <c:v>-359.85101949740198</c:v>
                </c:pt>
                <c:pt idx="2711">
                  <c:v>-360.31907239694499</c:v>
                </c:pt>
                <c:pt idx="2712">
                  <c:v>-360.787125296488</c:v>
                </c:pt>
                <c:pt idx="2713">
                  <c:v>-361.25517819603101</c:v>
                </c:pt>
                <c:pt idx="2714">
                  <c:v>-361.72323109557402</c:v>
                </c:pt>
                <c:pt idx="2715">
                  <c:v>-362.19128399511698</c:v>
                </c:pt>
                <c:pt idx="2716">
                  <c:v>-362.65933689465902</c:v>
                </c:pt>
                <c:pt idx="2717">
                  <c:v>-363.12738979420197</c:v>
                </c:pt>
                <c:pt idx="2718">
                  <c:v>-363.59544269374499</c:v>
                </c:pt>
                <c:pt idx="2719">
                  <c:v>-364.063495593288</c:v>
                </c:pt>
                <c:pt idx="2720">
                  <c:v>-364.53154849283101</c:v>
                </c:pt>
                <c:pt idx="2721">
                  <c:v>-364.99960139237402</c:v>
                </c:pt>
                <c:pt idx="2722">
                  <c:v>-365.46765429191697</c:v>
                </c:pt>
                <c:pt idx="2723">
                  <c:v>-365.93570719145998</c:v>
                </c:pt>
                <c:pt idx="2724">
                  <c:v>-366.40376009100299</c:v>
                </c:pt>
                <c:pt idx="2725">
                  <c:v>-366.871812990546</c:v>
                </c:pt>
                <c:pt idx="2726">
                  <c:v>-367.33986589008902</c:v>
                </c:pt>
                <c:pt idx="2727">
                  <c:v>-367.807918789631</c:v>
                </c:pt>
                <c:pt idx="2728">
                  <c:v>-368.27597168917401</c:v>
                </c:pt>
                <c:pt idx="2729">
                  <c:v>-368.74402458871702</c:v>
                </c:pt>
                <c:pt idx="2730">
                  <c:v>-369.21207748825998</c:v>
                </c:pt>
                <c:pt idx="2731">
                  <c:v>-369.68013038780299</c:v>
                </c:pt>
                <c:pt idx="2732">
                  <c:v>-370.148183287346</c:v>
                </c:pt>
                <c:pt idx="2733">
                  <c:v>-370.61623618688901</c:v>
                </c:pt>
                <c:pt idx="2734">
                  <c:v>-371.08428908643202</c:v>
                </c:pt>
                <c:pt idx="2735">
                  <c:v>-371.55234198597498</c:v>
                </c:pt>
                <c:pt idx="2736">
                  <c:v>-372.02039488551799</c:v>
                </c:pt>
                <c:pt idx="2737">
                  <c:v>-372.48844778505998</c:v>
                </c:pt>
                <c:pt idx="2738">
                  <c:v>-372.95650068460299</c:v>
                </c:pt>
                <c:pt idx="2739">
                  <c:v>-373.424553584146</c:v>
                </c:pt>
                <c:pt idx="2740">
                  <c:v>-373.89260648368901</c:v>
                </c:pt>
                <c:pt idx="2741">
                  <c:v>-374.36065938323202</c:v>
                </c:pt>
                <c:pt idx="2742">
                  <c:v>-374.82871228277497</c:v>
                </c:pt>
                <c:pt idx="2743">
                  <c:v>-375.29676518231798</c:v>
                </c:pt>
                <c:pt idx="2744">
                  <c:v>-375.76481808186099</c:v>
                </c:pt>
                <c:pt idx="2745">
                  <c:v>-376.23287098140401</c:v>
                </c:pt>
                <c:pt idx="2746">
                  <c:v>-376.70092388094702</c:v>
                </c:pt>
                <c:pt idx="2747">
                  <c:v>-377.168976780489</c:v>
                </c:pt>
                <c:pt idx="2748">
                  <c:v>-377.63702968003201</c:v>
                </c:pt>
                <c:pt idx="2749">
                  <c:v>-378.10508257957503</c:v>
                </c:pt>
                <c:pt idx="2750">
                  <c:v>-378.57313547911798</c:v>
                </c:pt>
                <c:pt idx="2751">
                  <c:v>-379.04118837866099</c:v>
                </c:pt>
                <c:pt idx="2752">
                  <c:v>-379.509241278204</c:v>
                </c:pt>
                <c:pt idx="2753">
                  <c:v>-379.97729417774701</c:v>
                </c:pt>
                <c:pt idx="2754">
                  <c:v>-380.44534707729002</c:v>
                </c:pt>
                <c:pt idx="2755">
                  <c:v>-380.91339997683298</c:v>
                </c:pt>
                <c:pt idx="2756">
                  <c:v>-381.38145287637599</c:v>
                </c:pt>
                <c:pt idx="2757">
                  <c:v>-381.849505775919</c:v>
                </c:pt>
                <c:pt idx="2758">
                  <c:v>-382.31755867546099</c:v>
                </c:pt>
                <c:pt idx="2759">
                  <c:v>-382.785611575004</c:v>
                </c:pt>
                <c:pt idx="2760">
                  <c:v>-383.25366447454701</c:v>
                </c:pt>
                <c:pt idx="2761">
                  <c:v>-383.72171737409002</c:v>
                </c:pt>
                <c:pt idx="2762">
                  <c:v>-384.18977027363297</c:v>
                </c:pt>
                <c:pt idx="2763">
                  <c:v>-384.65782317317598</c:v>
                </c:pt>
                <c:pt idx="2764">
                  <c:v>-385.125876072719</c:v>
                </c:pt>
                <c:pt idx="2765">
                  <c:v>-385.59392897226201</c:v>
                </c:pt>
                <c:pt idx="2766">
                  <c:v>-386.06198187180502</c:v>
                </c:pt>
                <c:pt idx="2767">
                  <c:v>-386.53003477134803</c:v>
                </c:pt>
                <c:pt idx="2768">
                  <c:v>-386.99808767089002</c:v>
                </c:pt>
                <c:pt idx="2769">
                  <c:v>-387.46614057043303</c:v>
                </c:pt>
                <c:pt idx="2770">
                  <c:v>-387.93419346997598</c:v>
                </c:pt>
                <c:pt idx="2771">
                  <c:v>-388.40224636951899</c:v>
                </c:pt>
                <c:pt idx="2772">
                  <c:v>-388.870299269062</c:v>
                </c:pt>
                <c:pt idx="2773">
                  <c:v>-389.33835216860501</c:v>
                </c:pt>
                <c:pt idx="2774">
                  <c:v>-389.80640506814802</c:v>
                </c:pt>
                <c:pt idx="2775">
                  <c:v>-390.27445796769098</c:v>
                </c:pt>
                <c:pt idx="2776">
                  <c:v>-390.74251086723399</c:v>
                </c:pt>
                <c:pt idx="2777">
                  <c:v>-391.210563766777</c:v>
                </c:pt>
                <c:pt idx="2778">
                  <c:v>-391.67861666632001</c:v>
                </c:pt>
                <c:pt idx="2779">
                  <c:v>-392.146669565862</c:v>
                </c:pt>
                <c:pt idx="2780">
                  <c:v>-392.61472246540501</c:v>
                </c:pt>
                <c:pt idx="2781">
                  <c:v>-393.08277536494802</c:v>
                </c:pt>
                <c:pt idx="2782">
                  <c:v>-393.55082826449097</c:v>
                </c:pt>
                <c:pt idx="2783">
                  <c:v>-394.01888116403398</c:v>
                </c:pt>
                <c:pt idx="2784">
                  <c:v>-394.486934063577</c:v>
                </c:pt>
                <c:pt idx="2785">
                  <c:v>-394.95498696312001</c:v>
                </c:pt>
                <c:pt idx="2786">
                  <c:v>-395.42303986266302</c:v>
                </c:pt>
                <c:pt idx="2787">
                  <c:v>-395.89109276220597</c:v>
                </c:pt>
                <c:pt idx="2788">
                  <c:v>-396.35914566174898</c:v>
                </c:pt>
                <c:pt idx="2789">
                  <c:v>-396.82719856129103</c:v>
                </c:pt>
                <c:pt idx="2790">
                  <c:v>-397.29525146083398</c:v>
                </c:pt>
                <c:pt idx="2791">
                  <c:v>-397.76330436037699</c:v>
                </c:pt>
                <c:pt idx="2792">
                  <c:v>-398.23135725992</c:v>
                </c:pt>
                <c:pt idx="2793">
                  <c:v>-398.69941015946301</c:v>
                </c:pt>
                <c:pt idx="2794">
                  <c:v>-399.16746305900602</c:v>
                </c:pt>
                <c:pt idx="2795">
                  <c:v>-399.63551595854898</c:v>
                </c:pt>
                <c:pt idx="2796">
                  <c:v>-400.10356885809199</c:v>
                </c:pt>
                <c:pt idx="2797">
                  <c:v>-400.571621757635</c:v>
                </c:pt>
                <c:pt idx="2798">
                  <c:v>-401.03967465717801</c:v>
                </c:pt>
                <c:pt idx="2799">
                  <c:v>-401.50772755672102</c:v>
                </c:pt>
                <c:pt idx="2800">
                  <c:v>-401.97578045626301</c:v>
                </c:pt>
                <c:pt idx="2801">
                  <c:v>-402.44383335580602</c:v>
                </c:pt>
                <c:pt idx="2802">
                  <c:v>-402.91188625534897</c:v>
                </c:pt>
                <c:pt idx="2803">
                  <c:v>-403.37993915489199</c:v>
                </c:pt>
                <c:pt idx="2804">
                  <c:v>-403.847992054435</c:v>
                </c:pt>
                <c:pt idx="2805">
                  <c:v>-404.31604495397801</c:v>
                </c:pt>
                <c:pt idx="2806">
                  <c:v>-404.78409785352102</c:v>
                </c:pt>
                <c:pt idx="2807">
                  <c:v>-405.25215075306397</c:v>
                </c:pt>
                <c:pt idx="2808">
                  <c:v>-405.72020365260698</c:v>
                </c:pt>
                <c:pt idx="2809">
                  <c:v>-406.18825655214999</c:v>
                </c:pt>
                <c:pt idx="2810">
                  <c:v>-406.65630945169198</c:v>
                </c:pt>
                <c:pt idx="2811">
                  <c:v>-407.12436235123499</c:v>
                </c:pt>
                <c:pt idx="2812">
                  <c:v>-407.592415250778</c:v>
                </c:pt>
                <c:pt idx="2813">
                  <c:v>-408.06046815032101</c:v>
                </c:pt>
                <c:pt idx="2814">
                  <c:v>-408.52852104986403</c:v>
                </c:pt>
                <c:pt idx="2815">
                  <c:v>-408.99657394940698</c:v>
                </c:pt>
                <c:pt idx="2816">
                  <c:v>-409.46462684894999</c:v>
                </c:pt>
                <c:pt idx="2817">
                  <c:v>-409.932679748493</c:v>
                </c:pt>
                <c:pt idx="2818">
                  <c:v>-410.40073264803601</c:v>
                </c:pt>
                <c:pt idx="2819">
                  <c:v>-410.86878554757902</c:v>
                </c:pt>
                <c:pt idx="2820">
                  <c:v>-411.33683844712198</c:v>
                </c:pt>
                <c:pt idx="2821">
                  <c:v>-411.80489134666402</c:v>
                </c:pt>
                <c:pt idx="2822">
                  <c:v>-412.27294424620698</c:v>
                </c:pt>
                <c:pt idx="2823">
                  <c:v>-412.74099714574999</c:v>
                </c:pt>
                <c:pt idx="2824">
                  <c:v>-413.209050045293</c:v>
                </c:pt>
                <c:pt idx="2825">
                  <c:v>-413.67710294483601</c:v>
                </c:pt>
                <c:pt idx="2826">
                  <c:v>-414.14515584437902</c:v>
                </c:pt>
                <c:pt idx="2827">
                  <c:v>-414.61320874392197</c:v>
                </c:pt>
                <c:pt idx="2828">
                  <c:v>-415.08126164346498</c:v>
                </c:pt>
                <c:pt idx="2829">
                  <c:v>-415.54931454300799</c:v>
                </c:pt>
                <c:pt idx="2830">
                  <c:v>-416.01736744255101</c:v>
                </c:pt>
                <c:pt idx="2831">
                  <c:v>-416.48542034209299</c:v>
                </c:pt>
                <c:pt idx="2832">
                  <c:v>-416.953473241636</c:v>
                </c:pt>
                <c:pt idx="2833">
                  <c:v>-417.42152614117902</c:v>
                </c:pt>
                <c:pt idx="2834">
                  <c:v>-417.88957904072203</c:v>
                </c:pt>
                <c:pt idx="2835">
                  <c:v>-418.35763194026498</c:v>
                </c:pt>
                <c:pt idx="2836">
                  <c:v>-418.82568483980799</c:v>
                </c:pt>
                <c:pt idx="2837">
                  <c:v>-419.293737739351</c:v>
                </c:pt>
                <c:pt idx="2838">
                  <c:v>-419.76179063889401</c:v>
                </c:pt>
                <c:pt idx="2839">
                  <c:v>-420.22984353843702</c:v>
                </c:pt>
                <c:pt idx="2840">
                  <c:v>-420.69789643797998</c:v>
                </c:pt>
                <c:pt idx="2841">
                  <c:v>-421.16594933752202</c:v>
                </c:pt>
                <c:pt idx="2842">
                  <c:v>-421.63400223706498</c:v>
                </c:pt>
                <c:pt idx="2843">
                  <c:v>-422.10205513660799</c:v>
                </c:pt>
                <c:pt idx="2844">
                  <c:v>-422.570108036151</c:v>
                </c:pt>
                <c:pt idx="2845">
                  <c:v>-423.03816093569401</c:v>
                </c:pt>
                <c:pt idx="2846">
                  <c:v>-423.50621383523702</c:v>
                </c:pt>
                <c:pt idx="2847">
                  <c:v>-423.97426673477997</c:v>
                </c:pt>
                <c:pt idx="2848">
                  <c:v>-424.44231963432298</c:v>
                </c:pt>
                <c:pt idx="2849">
                  <c:v>-424.910372533866</c:v>
                </c:pt>
                <c:pt idx="2850">
                  <c:v>-425.37842543340901</c:v>
                </c:pt>
                <c:pt idx="2851">
                  <c:v>-425.84647833295202</c:v>
                </c:pt>
                <c:pt idx="2852">
                  <c:v>-426.31453123249401</c:v>
                </c:pt>
                <c:pt idx="2853">
                  <c:v>-426.78258413203702</c:v>
                </c:pt>
                <c:pt idx="2854">
                  <c:v>-427.25063703158003</c:v>
                </c:pt>
                <c:pt idx="2855">
                  <c:v>-427.71868993112298</c:v>
                </c:pt>
                <c:pt idx="2856">
                  <c:v>-428.18674283066599</c:v>
                </c:pt>
                <c:pt idx="2857">
                  <c:v>-428.654795730209</c:v>
                </c:pt>
                <c:pt idx="2858">
                  <c:v>-429.12284862975201</c:v>
                </c:pt>
                <c:pt idx="2859">
                  <c:v>-429.59090152929502</c:v>
                </c:pt>
                <c:pt idx="2860">
                  <c:v>-430.05895442883798</c:v>
                </c:pt>
                <c:pt idx="2861">
                  <c:v>-430.52700732838099</c:v>
                </c:pt>
                <c:pt idx="2862">
                  <c:v>-430.995060227924</c:v>
                </c:pt>
                <c:pt idx="2863">
                  <c:v>-431.46311312746599</c:v>
                </c:pt>
                <c:pt idx="2864">
                  <c:v>-431.931166027009</c:v>
                </c:pt>
                <c:pt idx="2865">
                  <c:v>-432.39921892655201</c:v>
                </c:pt>
                <c:pt idx="2866">
                  <c:v>-432.86727182609502</c:v>
                </c:pt>
                <c:pt idx="2867">
                  <c:v>-433.33532472563797</c:v>
                </c:pt>
                <c:pt idx="2868">
                  <c:v>-433.80337762518099</c:v>
                </c:pt>
                <c:pt idx="2869">
                  <c:v>-434.271430524724</c:v>
                </c:pt>
                <c:pt idx="2870">
                  <c:v>-434.73948342426701</c:v>
                </c:pt>
                <c:pt idx="2871">
                  <c:v>-435.20753632381002</c:v>
                </c:pt>
                <c:pt idx="2872">
                  <c:v>-435.67558922335297</c:v>
                </c:pt>
                <c:pt idx="2873">
                  <c:v>-436.14364212289502</c:v>
                </c:pt>
                <c:pt idx="2874">
                  <c:v>-436.61169502243803</c:v>
                </c:pt>
                <c:pt idx="2875">
                  <c:v>-437.07974792198098</c:v>
                </c:pt>
                <c:pt idx="2876">
                  <c:v>-437.54780082152399</c:v>
                </c:pt>
                <c:pt idx="2877">
                  <c:v>-438.015853721067</c:v>
                </c:pt>
                <c:pt idx="2878">
                  <c:v>-438.48390662061001</c:v>
                </c:pt>
                <c:pt idx="2879">
                  <c:v>-438.95195952015303</c:v>
                </c:pt>
                <c:pt idx="2880">
                  <c:v>-439.42001241969598</c:v>
                </c:pt>
                <c:pt idx="2881">
                  <c:v>-439.88806531923899</c:v>
                </c:pt>
                <c:pt idx="2882">
                  <c:v>-440.356118218782</c:v>
                </c:pt>
                <c:pt idx="2883">
                  <c:v>-440.82417111832399</c:v>
                </c:pt>
                <c:pt idx="2884">
                  <c:v>-441.292224017867</c:v>
                </c:pt>
                <c:pt idx="2885">
                  <c:v>-441.76027691741001</c:v>
                </c:pt>
                <c:pt idx="2886">
                  <c:v>-442.22832981695302</c:v>
                </c:pt>
                <c:pt idx="2887">
                  <c:v>-442.69638271649598</c:v>
                </c:pt>
                <c:pt idx="2888">
                  <c:v>-443.16443561603899</c:v>
                </c:pt>
                <c:pt idx="2889">
                  <c:v>-443.632488515582</c:v>
                </c:pt>
                <c:pt idx="2890">
                  <c:v>-444.10054141512501</c:v>
                </c:pt>
                <c:pt idx="2891">
                  <c:v>-444.56859431466802</c:v>
                </c:pt>
                <c:pt idx="2892">
                  <c:v>-445.03664721421097</c:v>
                </c:pt>
                <c:pt idx="2893">
                  <c:v>-445.50470011375398</c:v>
                </c:pt>
                <c:pt idx="2894">
                  <c:v>-445.97275301329603</c:v>
                </c:pt>
                <c:pt idx="2895">
                  <c:v>-446.44080591283898</c:v>
                </c:pt>
                <c:pt idx="2896">
                  <c:v>-446.90885881238199</c:v>
                </c:pt>
                <c:pt idx="2897">
                  <c:v>-447.376911711925</c:v>
                </c:pt>
                <c:pt idx="2898">
                  <c:v>-447.84496461146801</c:v>
                </c:pt>
                <c:pt idx="2899">
                  <c:v>-448.31301751101103</c:v>
                </c:pt>
                <c:pt idx="2900">
                  <c:v>-448.78107041055398</c:v>
                </c:pt>
                <c:pt idx="2901">
                  <c:v>-449.24912331009699</c:v>
                </c:pt>
                <c:pt idx="2902">
                  <c:v>-449.71717620964</c:v>
                </c:pt>
                <c:pt idx="2903">
                  <c:v>-450.18522910918301</c:v>
                </c:pt>
                <c:pt idx="2904">
                  <c:v>-450.653282008725</c:v>
                </c:pt>
                <c:pt idx="2905">
                  <c:v>-451.12133490826801</c:v>
                </c:pt>
                <c:pt idx="2906">
                  <c:v>-451.58938780781102</c:v>
                </c:pt>
                <c:pt idx="2907">
                  <c:v>-452.05744070735398</c:v>
                </c:pt>
                <c:pt idx="2908">
                  <c:v>-452.52549360689699</c:v>
                </c:pt>
                <c:pt idx="2909">
                  <c:v>-452.99354650644</c:v>
                </c:pt>
                <c:pt idx="2910">
                  <c:v>-453.46159940598301</c:v>
                </c:pt>
                <c:pt idx="2911">
                  <c:v>-453.92965230552602</c:v>
                </c:pt>
                <c:pt idx="2912">
                  <c:v>-454.39770520506897</c:v>
                </c:pt>
                <c:pt idx="2913">
                  <c:v>-454.86575810461198</c:v>
                </c:pt>
                <c:pt idx="2914">
                  <c:v>-455.333811004155</c:v>
                </c:pt>
                <c:pt idx="2915">
                  <c:v>-455.80186390369698</c:v>
                </c:pt>
                <c:pt idx="2916">
                  <c:v>-456.26991680323999</c:v>
                </c:pt>
                <c:pt idx="2917">
                  <c:v>-456.737969702783</c:v>
                </c:pt>
                <c:pt idx="2918">
                  <c:v>-457.20602260232602</c:v>
                </c:pt>
                <c:pt idx="2919">
                  <c:v>-457.67407550186903</c:v>
                </c:pt>
                <c:pt idx="2920">
                  <c:v>-458.14212840141198</c:v>
                </c:pt>
                <c:pt idx="2921">
                  <c:v>-458.61018130095499</c:v>
                </c:pt>
                <c:pt idx="2922">
                  <c:v>-459.078234200498</c:v>
                </c:pt>
                <c:pt idx="2923">
                  <c:v>-459.54628710004101</c:v>
                </c:pt>
                <c:pt idx="2924">
                  <c:v>-460.01433999958402</c:v>
                </c:pt>
                <c:pt idx="2925">
                  <c:v>-460.48239289912601</c:v>
                </c:pt>
                <c:pt idx="2926">
                  <c:v>-460.95044579866902</c:v>
                </c:pt>
                <c:pt idx="2927">
                  <c:v>-461.41849869821198</c:v>
                </c:pt>
                <c:pt idx="2928">
                  <c:v>-461.88655159775499</c:v>
                </c:pt>
                <c:pt idx="2929">
                  <c:v>-462.354604497298</c:v>
                </c:pt>
                <c:pt idx="2930">
                  <c:v>-462.82265739684101</c:v>
                </c:pt>
                <c:pt idx="2931">
                  <c:v>-463.29071029638402</c:v>
                </c:pt>
                <c:pt idx="2932">
                  <c:v>-463.75876319592697</c:v>
                </c:pt>
                <c:pt idx="2933">
                  <c:v>-464.22681609546999</c:v>
                </c:pt>
                <c:pt idx="2934">
                  <c:v>-464.694868995013</c:v>
                </c:pt>
                <c:pt idx="2935">
                  <c:v>-465.16292189455601</c:v>
                </c:pt>
                <c:pt idx="2936">
                  <c:v>-465.63097479409799</c:v>
                </c:pt>
                <c:pt idx="2937">
                  <c:v>-466.09902769364101</c:v>
                </c:pt>
                <c:pt idx="2938">
                  <c:v>-466.56708059318402</c:v>
                </c:pt>
                <c:pt idx="2939">
                  <c:v>-467.03513349272703</c:v>
                </c:pt>
                <c:pt idx="2940">
                  <c:v>-467.50318639226998</c:v>
                </c:pt>
                <c:pt idx="2941">
                  <c:v>-467.97123929181299</c:v>
                </c:pt>
                <c:pt idx="2942">
                  <c:v>-468.439292191356</c:v>
                </c:pt>
                <c:pt idx="2943">
                  <c:v>-468.90734509089901</c:v>
                </c:pt>
                <c:pt idx="2944">
                  <c:v>-469.37539799044202</c:v>
                </c:pt>
                <c:pt idx="2945">
                  <c:v>-469.84345088998498</c:v>
                </c:pt>
                <c:pt idx="2946">
                  <c:v>-470.31150378952702</c:v>
                </c:pt>
                <c:pt idx="2947">
                  <c:v>-470.77955668906998</c:v>
                </c:pt>
                <c:pt idx="2948">
                  <c:v>-471.24760958861299</c:v>
                </c:pt>
                <c:pt idx="2949">
                  <c:v>-471.715662488156</c:v>
                </c:pt>
                <c:pt idx="2950">
                  <c:v>-472.18371538769901</c:v>
                </c:pt>
                <c:pt idx="2951">
                  <c:v>-472.65176828724202</c:v>
                </c:pt>
                <c:pt idx="2952">
                  <c:v>-473.11982118678497</c:v>
                </c:pt>
                <c:pt idx="2953">
                  <c:v>-473.58787408632799</c:v>
                </c:pt>
                <c:pt idx="2954">
                  <c:v>-474.055926985871</c:v>
                </c:pt>
                <c:pt idx="2955">
                  <c:v>-474.52397988541401</c:v>
                </c:pt>
                <c:pt idx="2956">
                  <c:v>-474.992032784956</c:v>
                </c:pt>
                <c:pt idx="2957">
                  <c:v>-475.46008568449901</c:v>
                </c:pt>
                <c:pt idx="2958">
                  <c:v>-475.92813858404202</c:v>
                </c:pt>
                <c:pt idx="2959">
                  <c:v>-476.39619148358503</c:v>
                </c:pt>
                <c:pt idx="2960">
                  <c:v>-476.86424438312798</c:v>
                </c:pt>
                <c:pt idx="2961">
                  <c:v>-477.33229728267099</c:v>
                </c:pt>
                <c:pt idx="2962">
                  <c:v>-477.800350182214</c:v>
                </c:pt>
                <c:pt idx="2963">
                  <c:v>-478.26840308175701</c:v>
                </c:pt>
                <c:pt idx="2964">
                  <c:v>-478.73645598130003</c:v>
                </c:pt>
                <c:pt idx="2965">
                  <c:v>-479.20450888084298</c:v>
                </c:pt>
                <c:pt idx="2966">
                  <c:v>-479.67256178038599</c:v>
                </c:pt>
                <c:pt idx="2967">
                  <c:v>-480.14061467992798</c:v>
                </c:pt>
                <c:pt idx="2968">
                  <c:v>-480.60866757947099</c:v>
                </c:pt>
                <c:pt idx="2969">
                  <c:v>-481.076720479014</c:v>
                </c:pt>
                <c:pt idx="2970">
                  <c:v>-481.54477337855701</c:v>
                </c:pt>
                <c:pt idx="2971">
                  <c:v>-482.01282627810002</c:v>
                </c:pt>
                <c:pt idx="2972">
                  <c:v>-482.48087917764298</c:v>
                </c:pt>
                <c:pt idx="2973">
                  <c:v>-482.94893207718599</c:v>
                </c:pt>
                <c:pt idx="2974">
                  <c:v>-483.416984976729</c:v>
                </c:pt>
                <c:pt idx="2975">
                  <c:v>-483.88503787627201</c:v>
                </c:pt>
                <c:pt idx="2976">
                  <c:v>-484.35309077581502</c:v>
                </c:pt>
                <c:pt idx="2977">
                  <c:v>-484.82114367535701</c:v>
                </c:pt>
                <c:pt idx="2978">
                  <c:v>-485.28919657490002</c:v>
                </c:pt>
                <c:pt idx="2979">
                  <c:v>-485.75724947444297</c:v>
                </c:pt>
                <c:pt idx="2980">
                  <c:v>-486.22530237398598</c:v>
                </c:pt>
                <c:pt idx="2981">
                  <c:v>-486.69335527352899</c:v>
                </c:pt>
                <c:pt idx="2982">
                  <c:v>-487.161408173072</c:v>
                </c:pt>
                <c:pt idx="2983">
                  <c:v>-487.62946107261502</c:v>
                </c:pt>
                <c:pt idx="2984">
                  <c:v>-488.09751397215803</c:v>
                </c:pt>
                <c:pt idx="2985">
                  <c:v>-488.56556687170098</c:v>
                </c:pt>
                <c:pt idx="2986">
                  <c:v>-489.03361977124399</c:v>
                </c:pt>
                <c:pt idx="2987">
                  <c:v>-489.501672670787</c:v>
                </c:pt>
                <c:pt idx="2988">
                  <c:v>-489.96972557032899</c:v>
                </c:pt>
                <c:pt idx="2989">
                  <c:v>-490.437778469872</c:v>
                </c:pt>
                <c:pt idx="2990">
                  <c:v>-490.90583136941501</c:v>
                </c:pt>
                <c:pt idx="2991">
                  <c:v>-491.37388426895802</c:v>
                </c:pt>
                <c:pt idx="2992">
                  <c:v>-491.84193716850098</c:v>
                </c:pt>
                <c:pt idx="2993">
                  <c:v>-492.30999006804399</c:v>
                </c:pt>
                <c:pt idx="2994">
                  <c:v>-492.778042967587</c:v>
                </c:pt>
                <c:pt idx="2995">
                  <c:v>-493.24609586713001</c:v>
                </c:pt>
                <c:pt idx="2996">
                  <c:v>-493.71414876667302</c:v>
                </c:pt>
                <c:pt idx="2997">
                  <c:v>-494.18220166621597</c:v>
                </c:pt>
                <c:pt idx="2998">
                  <c:v>-494.65025456575802</c:v>
                </c:pt>
                <c:pt idx="2999">
                  <c:v>-495.11830746530097</c:v>
                </c:pt>
                <c:pt idx="3000">
                  <c:v>-495.58636036484398</c:v>
                </c:pt>
                <c:pt idx="3001">
                  <c:v>-496.05441326438699</c:v>
                </c:pt>
                <c:pt idx="3002">
                  <c:v>-496.52246616393001</c:v>
                </c:pt>
                <c:pt idx="3003">
                  <c:v>-496.99051906347302</c:v>
                </c:pt>
                <c:pt idx="3004">
                  <c:v>-497.45857196301603</c:v>
                </c:pt>
                <c:pt idx="3005">
                  <c:v>-497.92662486255898</c:v>
                </c:pt>
                <c:pt idx="3006">
                  <c:v>-498.39467776210199</c:v>
                </c:pt>
                <c:pt idx="3007">
                  <c:v>-498.862730661645</c:v>
                </c:pt>
                <c:pt idx="3008">
                  <c:v>-499.33078356118801</c:v>
                </c:pt>
                <c:pt idx="3009">
                  <c:v>-499.79883646073</c:v>
                </c:pt>
                <c:pt idx="3010">
                  <c:v>-500.26688936027301</c:v>
                </c:pt>
                <c:pt idx="3011">
                  <c:v>-500.73494225981602</c:v>
                </c:pt>
                <c:pt idx="3012">
                  <c:v>-501.20299515935898</c:v>
                </c:pt>
                <c:pt idx="3013">
                  <c:v>-501.67104805890199</c:v>
                </c:pt>
                <c:pt idx="3014">
                  <c:v>-502.139100958445</c:v>
                </c:pt>
                <c:pt idx="3015">
                  <c:v>-502.60715385798801</c:v>
                </c:pt>
                <c:pt idx="3016">
                  <c:v>-503.07520675753102</c:v>
                </c:pt>
                <c:pt idx="3017">
                  <c:v>-503.54325965707397</c:v>
                </c:pt>
                <c:pt idx="3018">
                  <c:v>-504.01131255661699</c:v>
                </c:pt>
                <c:pt idx="3019">
                  <c:v>-504.47936545615897</c:v>
                </c:pt>
                <c:pt idx="3020">
                  <c:v>-504.94741835570198</c:v>
                </c:pt>
                <c:pt idx="3021">
                  <c:v>-505.415471255245</c:v>
                </c:pt>
                <c:pt idx="3022">
                  <c:v>-505.88352415478801</c:v>
                </c:pt>
                <c:pt idx="3023">
                  <c:v>-506.35157705433102</c:v>
                </c:pt>
                <c:pt idx="3024">
                  <c:v>-506.81962995387403</c:v>
                </c:pt>
                <c:pt idx="3025">
                  <c:v>-507.28768285341698</c:v>
                </c:pt>
                <c:pt idx="3026">
                  <c:v>-507.75573575295999</c:v>
                </c:pt>
                <c:pt idx="3027">
                  <c:v>-508.223788652503</c:v>
                </c:pt>
                <c:pt idx="3028">
                  <c:v>-508.69184155204601</c:v>
                </c:pt>
                <c:pt idx="3029">
                  <c:v>-509.159894451588</c:v>
                </c:pt>
                <c:pt idx="3030">
                  <c:v>-509.62794735113101</c:v>
                </c:pt>
                <c:pt idx="3031">
                  <c:v>-510.09600025067402</c:v>
                </c:pt>
                <c:pt idx="3032">
                  <c:v>-510.56405315021698</c:v>
                </c:pt>
                <c:pt idx="3033">
                  <c:v>-511.03210604975999</c:v>
                </c:pt>
                <c:pt idx="3034">
                  <c:v>-511.500158949303</c:v>
                </c:pt>
                <c:pt idx="3035">
                  <c:v>-511.96821184884601</c:v>
                </c:pt>
                <c:pt idx="3036">
                  <c:v>-512.43626474838902</c:v>
                </c:pt>
                <c:pt idx="3037">
                  <c:v>-512.90431764793198</c:v>
                </c:pt>
                <c:pt idx="3038">
                  <c:v>-513.37237054747504</c:v>
                </c:pt>
                <c:pt idx="3039">
                  <c:v>-513.840423447018</c:v>
                </c:pt>
                <c:pt idx="3040">
                  <c:v>-514.30847634656004</c:v>
                </c:pt>
                <c:pt idx="3041">
                  <c:v>-514.776529246103</c:v>
                </c:pt>
                <c:pt idx="3042">
                  <c:v>-515.24458214564595</c:v>
                </c:pt>
                <c:pt idx="3043">
                  <c:v>-515.71263504518902</c:v>
                </c:pt>
                <c:pt idx="3044">
                  <c:v>-516.18068794473197</c:v>
                </c:pt>
                <c:pt idx="3045">
                  <c:v>-516.64874084427504</c:v>
                </c:pt>
                <c:pt idx="3046">
                  <c:v>-517.11679374381799</c:v>
                </c:pt>
                <c:pt idx="3047">
                  <c:v>-517.58484664336095</c:v>
                </c:pt>
                <c:pt idx="3048">
                  <c:v>-518.05289954290402</c:v>
                </c:pt>
                <c:pt idx="3049">
                  <c:v>-518.52095244244697</c:v>
                </c:pt>
                <c:pt idx="3050">
                  <c:v>-518.98900534199004</c:v>
                </c:pt>
                <c:pt idx="3051">
                  <c:v>-519.45705824153197</c:v>
                </c:pt>
                <c:pt idx="3052">
                  <c:v>-519.92511114107504</c:v>
                </c:pt>
                <c:pt idx="3053">
                  <c:v>-520.39316404061799</c:v>
                </c:pt>
                <c:pt idx="3054">
                  <c:v>-520.86121694016094</c:v>
                </c:pt>
                <c:pt idx="3055">
                  <c:v>-521.32926983970401</c:v>
                </c:pt>
                <c:pt idx="3056">
                  <c:v>-521.79732273924697</c:v>
                </c:pt>
                <c:pt idx="3057">
                  <c:v>-522.26537563879003</c:v>
                </c:pt>
                <c:pt idx="3058">
                  <c:v>-522.73342853833299</c:v>
                </c:pt>
                <c:pt idx="3059">
                  <c:v>-523.20148143787605</c:v>
                </c:pt>
                <c:pt idx="3060">
                  <c:v>-523.66953433741901</c:v>
                </c:pt>
                <c:pt idx="3061">
                  <c:v>-524.13758723696105</c:v>
                </c:pt>
                <c:pt idx="3062">
                  <c:v>-524.60564013650401</c:v>
                </c:pt>
                <c:pt idx="3063">
                  <c:v>-525.07369303604696</c:v>
                </c:pt>
                <c:pt idx="3064">
                  <c:v>-525.54174593559003</c:v>
                </c:pt>
                <c:pt idx="3065">
                  <c:v>-526.00979883513298</c:v>
                </c:pt>
                <c:pt idx="3066">
                  <c:v>-526.47785173467605</c:v>
                </c:pt>
                <c:pt idx="3067">
                  <c:v>-526.945904634219</c:v>
                </c:pt>
                <c:pt idx="3068">
                  <c:v>-527.41395753376196</c:v>
                </c:pt>
                <c:pt idx="3069">
                  <c:v>-527.88201043330503</c:v>
                </c:pt>
                <c:pt idx="3070">
                  <c:v>-528.35006333284798</c:v>
                </c:pt>
                <c:pt idx="3071">
                  <c:v>-528.81811623239003</c:v>
                </c:pt>
                <c:pt idx="3072">
                  <c:v>-529.28616913193298</c:v>
                </c:pt>
                <c:pt idx="3073">
                  <c:v>-529.75422203147605</c:v>
                </c:pt>
                <c:pt idx="3074">
                  <c:v>-530.222274931019</c:v>
                </c:pt>
                <c:pt idx="3075">
                  <c:v>-530.69032783056196</c:v>
                </c:pt>
                <c:pt idx="3076">
                  <c:v>-531.15838073010502</c:v>
                </c:pt>
                <c:pt idx="3077">
                  <c:v>-531.62643362964798</c:v>
                </c:pt>
                <c:pt idx="3078">
                  <c:v>-532.09448652919104</c:v>
                </c:pt>
                <c:pt idx="3079">
                  <c:v>-532.562539428734</c:v>
                </c:pt>
                <c:pt idx="3080">
                  <c:v>-533.03059232827695</c:v>
                </c:pt>
                <c:pt idx="3081">
                  <c:v>-533.49864522782002</c:v>
                </c:pt>
                <c:pt idx="3082">
                  <c:v>-533.96669812736195</c:v>
                </c:pt>
                <c:pt idx="3083">
                  <c:v>-534.43475102690502</c:v>
                </c:pt>
                <c:pt idx="3084">
                  <c:v>-534.90280392644797</c:v>
                </c:pt>
                <c:pt idx="3085">
                  <c:v>-535.37085682599104</c:v>
                </c:pt>
                <c:pt idx="3086">
                  <c:v>-535.83890972553399</c:v>
                </c:pt>
                <c:pt idx="3087">
                  <c:v>-536.30696262507695</c:v>
                </c:pt>
                <c:pt idx="3088">
                  <c:v>-536.77501552462002</c:v>
                </c:pt>
                <c:pt idx="3089">
                  <c:v>-537.24306842416297</c:v>
                </c:pt>
                <c:pt idx="3090">
                  <c:v>-537.71112132370604</c:v>
                </c:pt>
                <c:pt idx="3091">
                  <c:v>-538.17917422324899</c:v>
                </c:pt>
                <c:pt idx="3092">
                  <c:v>-538.64722712279104</c:v>
                </c:pt>
                <c:pt idx="3093">
                  <c:v>-539.11528002233399</c:v>
                </c:pt>
                <c:pt idx="3094">
                  <c:v>-539.58333292187694</c:v>
                </c:pt>
                <c:pt idx="3095">
                  <c:v>-540.05138582142001</c:v>
                </c:pt>
                <c:pt idx="3096">
                  <c:v>-540.51943872096297</c:v>
                </c:pt>
                <c:pt idx="3097">
                  <c:v>-540.98749162050603</c:v>
                </c:pt>
                <c:pt idx="3098">
                  <c:v>-541.45554452004899</c:v>
                </c:pt>
                <c:pt idx="3099">
                  <c:v>-541.92359741959206</c:v>
                </c:pt>
                <c:pt idx="3100">
                  <c:v>-542.39165031913501</c:v>
                </c:pt>
                <c:pt idx="3101">
                  <c:v>-542.85970321867796</c:v>
                </c:pt>
                <c:pt idx="3102">
                  <c:v>-543.32775611822103</c:v>
                </c:pt>
                <c:pt idx="3103">
                  <c:v>-543.79580901776296</c:v>
                </c:pt>
                <c:pt idx="3104">
                  <c:v>-544.26386191730603</c:v>
                </c:pt>
                <c:pt idx="3105">
                  <c:v>-544.73191481684898</c:v>
                </c:pt>
                <c:pt idx="3106">
                  <c:v>-545.19996771639205</c:v>
                </c:pt>
                <c:pt idx="3107">
                  <c:v>-545.66802061593501</c:v>
                </c:pt>
                <c:pt idx="3108">
                  <c:v>-546.13607351547796</c:v>
                </c:pt>
                <c:pt idx="3109">
                  <c:v>-546.60412641502103</c:v>
                </c:pt>
                <c:pt idx="3110">
                  <c:v>-547.07217931456398</c:v>
                </c:pt>
                <c:pt idx="3111">
                  <c:v>-547.54023221410705</c:v>
                </c:pt>
                <c:pt idx="3112">
                  <c:v>-548.00828511365</c:v>
                </c:pt>
                <c:pt idx="3113">
                  <c:v>-548.47633801319205</c:v>
                </c:pt>
                <c:pt idx="3114">
                  <c:v>-548.944390912735</c:v>
                </c:pt>
                <c:pt idx="3115">
                  <c:v>-549.41244381227796</c:v>
                </c:pt>
                <c:pt idx="3116">
                  <c:v>-549.88049671182102</c:v>
                </c:pt>
                <c:pt idx="3117">
                  <c:v>-550.34854961136398</c:v>
                </c:pt>
                <c:pt idx="3118">
                  <c:v>-550.81660251090705</c:v>
                </c:pt>
                <c:pt idx="3119">
                  <c:v>-551.28465541045</c:v>
                </c:pt>
                <c:pt idx="3120">
                  <c:v>-551.75270830999295</c:v>
                </c:pt>
                <c:pt idx="3121">
                  <c:v>-552.22076120953602</c:v>
                </c:pt>
                <c:pt idx="3122">
                  <c:v>-552.68881410907898</c:v>
                </c:pt>
                <c:pt idx="3123">
                  <c:v>-553.15686700862204</c:v>
                </c:pt>
                <c:pt idx="3124">
                  <c:v>-553.62491990816397</c:v>
                </c:pt>
                <c:pt idx="3125">
                  <c:v>-554.09297280770704</c:v>
                </c:pt>
                <c:pt idx="3126">
                  <c:v>-554.56102570725</c:v>
                </c:pt>
                <c:pt idx="3127">
                  <c:v>-555.02907860679295</c:v>
                </c:pt>
                <c:pt idx="3128">
                  <c:v>-555.49713150633602</c:v>
                </c:pt>
                <c:pt idx="3129">
                  <c:v>-555.96518440587897</c:v>
                </c:pt>
                <c:pt idx="3130">
                  <c:v>-556.43323730542204</c:v>
                </c:pt>
                <c:pt idx="3131">
                  <c:v>-556.90129020496499</c:v>
                </c:pt>
                <c:pt idx="3132">
                  <c:v>-557.36934310450795</c:v>
                </c:pt>
                <c:pt idx="3133">
                  <c:v>-557.83739600405102</c:v>
                </c:pt>
                <c:pt idx="3134">
                  <c:v>-558.30544890359295</c:v>
                </c:pt>
                <c:pt idx="3135">
                  <c:v>-558.77350180313601</c:v>
                </c:pt>
                <c:pt idx="3136">
                  <c:v>-559.24155470267897</c:v>
                </c:pt>
                <c:pt idx="3137">
                  <c:v>-559.70960760222204</c:v>
                </c:pt>
                <c:pt idx="3138">
                  <c:v>-560.17766050176499</c:v>
                </c:pt>
                <c:pt idx="3139">
                  <c:v>-560.64571340130794</c:v>
                </c:pt>
                <c:pt idx="3140">
                  <c:v>-561.11376630085101</c:v>
                </c:pt>
                <c:pt idx="3141">
                  <c:v>-561.58181920039397</c:v>
                </c:pt>
                <c:pt idx="3142">
                  <c:v>-562.04987209993703</c:v>
                </c:pt>
                <c:pt idx="3143">
                  <c:v>-562.51792499947999</c:v>
                </c:pt>
                <c:pt idx="3144">
                  <c:v>-562.98597789902203</c:v>
                </c:pt>
                <c:pt idx="3145">
                  <c:v>-563.45403079856499</c:v>
                </c:pt>
                <c:pt idx="3146">
                  <c:v>-563.92208369810805</c:v>
                </c:pt>
                <c:pt idx="3147">
                  <c:v>-564.39013659765101</c:v>
                </c:pt>
                <c:pt idx="3148">
                  <c:v>-564.85818949719396</c:v>
                </c:pt>
                <c:pt idx="3149">
                  <c:v>-565.32624239673703</c:v>
                </c:pt>
                <c:pt idx="3150">
                  <c:v>-565.79429529627998</c:v>
                </c:pt>
                <c:pt idx="3151">
                  <c:v>-566.26234819582305</c:v>
                </c:pt>
                <c:pt idx="3152">
                  <c:v>-566.73040109536601</c:v>
                </c:pt>
                <c:pt idx="3153">
                  <c:v>-567.19845399490896</c:v>
                </c:pt>
                <c:pt idx="3154">
                  <c:v>-567.66650689445203</c:v>
                </c:pt>
                <c:pt idx="3155">
                  <c:v>-568.13455979399396</c:v>
                </c:pt>
                <c:pt idx="3156">
                  <c:v>-568.60261269353703</c:v>
                </c:pt>
                <c:pt idx="3157">
                  <c:v>-569.07066559307998</c:v>
                </c:pt>
                <c:pt idx="3158">
                  <c:v>-569.53871849262305</c:v>
                </c:pt>
                <c:pt idx="3159">
                  <c:v>-570.006771392166</c:v>
                </c:pt>
                <c:pt idx="3160">
                  <c:v>-570.47482429170896</c:v>
                </c:pt>
                <c:pt idx="3161">
                  <c:v>-570.94287719125202</c:v>
                </c:pt>
                <c:pt idx="3162">
                  <c:v>-571.41093009079498</c:v>
                </c:pt>
                <c:pt idx="3163">
                  <c:v>-571.87898299033805</c:v>
                </c:pt>
                <c:pt idx="3164">
                  <c:v>-572.347035889881</c:v>
                </c:pt>
                <c:pt idx="3165">
                  <c:v>-572.81508878942304</c:v>
                </c:pt>
                <c:pt idx="3166">
                  <c:v>-573.283141688966</c:v>
                </c:pt>
                <c:pt idx="3167">
                  <c:v>-573.75119458850895</c:v>
                </c:pt>
                <c:pt idx="3168">
                  <c:v>-574.21924748805202</c:v>
                </c:pt>
                <c:pt idx="3169">
                  <c:v>-574.68730038759497</c:v>
                </c:pt>
                <c:pt idx="3170">
                  <c:v>-575.15535328713804</c:v>
                </c:pt>
                <c:pt idx="3171">
                  <c:v>-575.623406186681</c:v>
                </c:pt>
                <c:pt idx="3172">
                  <c:v>-576.09145908622395</c:v>
                </c:pt>
                <c:pt idx="3173">
                  <c:v>-576.55951198576702</c:v>
                </c:pt>
                <c:pt idx="3174">
                  <c:v>-577.02756488530997</c:v>
                </c:pt>
                <c:pt idx="3175">
                  <c:v>-577.49561778485304</c:v>
                </c:pt>
                <c:pt idx="3176">
                  <c:v>-577.96367068439497</c:v>
                </c:pt>
                <c:pt idx="3177">
                  <c:v>-578.43172358393804</c:v>
                </c:pt>
                <c:pt idx="3178">
                  <c:v>-578.89977648348099</c:v>
                </c:pt>
                <c:pt idx="3179">
                  <c:v>-579.36782938302395</c:v>
                </c:pt>
                <c:pt idx="3180">
                  <c:v>-579.83588228256701</c:v>
                </c:pt>
                <c:pt idx="3181">
                  <c:v>-580.30393518210997</c:v>
                </c:pt>
                <c:pt idx="3182">
                  <c:v>-580.77198808165303</c:v>
                </c:pt>
                <c:pt idx="3183">
                  <c:v>-581.24004098119599</c:v>
                </c:pt>
                <c:pt idx="3184">
                  <c:v>-581.70809388073906</c:v>
                </c:pt>
                <c:pt idx="3185">
                  <c:v>-582.17614678028201</c:v>
                </c:pt>
                <c:pt idx="3186">
                  <c:v>-582.64419967982406</c:v>
                </c:pt>
                <c:pt idx="3187">
                  <c:v>-583.11225257936701</c:v>
                </c:pt>
                <c:pt idx="3188">
                  <c:v>-583.58030547890996</c:v>
                </c:pt>
                <c:pt idx="3189">
                  <c:v>-584.04835837845303</c:v>
                </c:pt>
                <c:pt idx="3190">
                  <c:v>-584.51641127799599</c:v>
                </c:pt>
                <c:pt idx="3191">
                  <c:v>-584.98446417753905</c:v>
                </c:pt>
                <c:pt idx="3192">
                  <c:v>-585.45251707708201</c:v>
                </c:pt>
                <c:pt idx="3193">
                  <c:v>-585.92056997662496</c:v>
                </c:pt>
                <c:pt idx="3194">
                  <c:v>-586.38862287616803</c:v>
                </c:pt>
                <c:pt idx="3195">
                  <c:v>-586.85667577571098</c:v>
                </c:pt>
                <c:pt idx="3196">
                  <c:v>-587.32472867525405</c:v>
                </c:pt>
                <c:pt idx="3197">
                  <c:v>-587.79278157479598</c:v>
                </c:pt>
                <c:pt idx="3198">
                  <c:v>-588.26083447433905</c:v>
                </c:pt>
                <c:pt idx="3199">
                  <c:v>-588.728887373882</c:v>
                </c:pt>
                <c:pt idx="3200">
                  <c:v>-589.19694027342496</c:v>
                </c:pt>
                <c:pt idx="3201">
                  <c:v>-589.66499317296802</c:v>
                </c:pt>
                <c:pt idx="3202">
                  <c:v>-590.13304607251098</c:v>
                </c:pt>
                <c:pt idx="3203">
                  <c:v>-590.60109897205405</c:v>
                </c:pt>
                <c:pt idx="3204">
                  <c:v>-591.069151871597</c:v>
                </c:pt>
                <c:pt idx="3205">
                  <c:v>-591.53720477113995</c:v>
                </c:pt>
                <c:pt idx="3206">
                  <c:v>-592.00525767068302</c:v>
                </c:pt>
                <c:pt idx="3207">
                  <c:v>-592.47331057022495</c:v>
                </c:pt>
                <c:pt idx="3208">
                  <c:v>-592.94136346976802</c:v>
                </c:pt>
                <c:pt idx="3209">
                  <c:v>-593.40941636931097</c:v>
                </c:pt>
                <c:pt idx="3210">
                  <c:v>-593.87746926885404</c:v>
                </c:pt>
                <c:pt idx="3211">
                  <c:v>-594.345522168397</c:v>
                </c:pt>
                <c:pt idx="3212">
                  <c:v>-594.81357506793995</c:v>
                </c:pt>
                <c:pt idx="3213">
                  <c:v>-595.28162796748302</c:v>
                </c:pt>
                <c:pt idx="3214">
                  <c:v>-595.74968086702597</c:v>
                </c:pt>
                <c:pt idx="3215">
                  <c:v>-596.21773376656904</c:v>
                </c:pt>
                <c:pt idx="3216">
                  <c:v>-596.68578666611199</c:v>
                </c:pt>
                <c:pt idx="3217">
                  <c:v>-597.15383956565404</c:v>
                </c:pt>
                <c:pt idx="3218">
                  <c:v>-597.62189246519699</c:v>
                </c:pt>
                <c:pt idx="3219">
                  <c:v>-598.08994536473995</c:v>
                </c:pt>
                <c:pt idx="3220">
                  <c:v>-598.55799826428301</c:v>
                </c:pt>
                <c:pt idx="3221">
                  <c:v>-599.02605116382597</c:v>
                </c:pt>
                <c:pt idx="3222">
                  <c:v>-599.49410406336904</c:v>
                </c:pt>
                <c:pt idx="3223">
                  <c:v>-599.96215696291199</c:v>
                </c:pt>
                <c:pt idx="3224">
                  <c:v>-600.43020986245494</c:v>
                </c:pt>
                <c:pt idx="3225">
                  <c:v>-600.89826276199801</c:v>
                </c:pt>
                <c:pt idx="3226">
                  <c:v>-601.36631566154097</c:v>
                </c:pt>
                <c:pt idx="3227">
                  <c:v>-601.83436856108403</c:v>
                </c:pt>
                <c:pt idx="3228">
                  <c:v>-602.30242146062596</c:v>
                </c:pt>
                <c:pt idx="3229">
                  <c:v>-602.77047436016903</c:v>
                </c:pt>
                <c:pt idx="3230">
                  <c:v>-603.23852725971199</c:v>
                </c:pt>
                <c:pt idx="3231">
                  <c:v>-603.70658015925505</c:v>
                </c:pt>
                <c:pt idx="3232">
                  <c:v>-604.17463305879801</c:v>
                </c:pt>
                <c:pt idx="3233">
                  <c:v>-604.64268595834096</c:v>
                </c:pt>
                <c:pt idx="3234">
                  <c:v>-605.11073885788403</c:v>
                </c:pt>
                <c:pt idx="3235">
                  <c:v>-605.57879175742698</c:v>
                </c:pt>
                <c:pt idx="3236">
                  <c:v>-606.04684465697005</c:v>
                </c:pt>
                <c:pt idx="3237">
                  <c:v>-606.51489755651301</c:v>
                </c:pt>
                <c:pt idx="3238">
                  <c:v>-606.98295045605505</c:v>
                </c:pt>
                <c:pt idx="3239">
                  <c:v>-607.451003355598</c:v>
                </c:pt>
                <c:pt idx="3240">
                  <c:v>-607.91905625514096</c:v>
                </c:pt>
                <c:pt idx="3241">
                  <c:v>-608.38710915468403</c:v>
                </c:pt>
                <c:pt idx="3242">
                  <c:v>-608.85516205422698</c:v>
                </c:pt>
                <c:pt idx="3243">
                  <c:v>-609.32321495377005</c:v>
                </c:pt>
                <c:pt idx="3244">
                  <c:v>-609.791267853313</c:v>
                </c:pt>
                <c:pt idx="3245">
                  <c:v>-610.25932075285596</c:v>
                </c:pt>
                <c:pt idx="3246">
                  <c:v>-610.72737365239902</c:v>
                </c:pt>
                <c:pt idx="3247">
                  <c:v>-611.19542655194198</c:v>
                </c:pt>
                <c:pt idx="3248">
                  <c:v>-611.66347945148505</c:v>
                </c:pt>
                <c:pt idx="3249">
                  <c:v>-612.13153235102698</c:v>
                </c:pt>
                <c:pt idx="3250">
                  <c:v>-612.59958525057004</c:v>
                </c:pt>
                <c:pt idx="3251">
                  <c:v>-613.067638150113</c:v>
                </c:pt>
                <c:pt idx="3252">
                  <c:v>-613.53569104965595</c:v>
                </c:pt>
                <c:pt idx="3253">
                  <c:v>-614.00374394919902</c:v>
                </c:pt>
                <c:pt idx="3254">
                  <c:v>-614.47179684874197</c:v>
                </c:pt>
                <c:pt idx="3255">
                  <c:v>-614.93984974828504</c:v>
                </c:pt>
                <c:pt idx="3256">
                  <c:v>-615.407902647828</c:v>
                </c:pt>
                <c:pt idx="3257">
                  <c:v>-615.87595554737095</c:v>
                </c:pt>
                <c:pt idx="3258">
                  <c:v>-616.34400844691402</c:v>
                </c:pt>
                <c:pt idx="3259">
                  <c:v>-616.81206134645595</c:v>
                </c:pt>
                <c:pt idx="3260">
                  <c:v>-617.28011424599902</c:v>
                </c:pt>
                <c:pt idx="3261">
                  <c:v>-617.74816714554197</c:v>
                </c:pt>
                <c:pt idx="3262">
                  <c:v>-618.21622004508504</c:v>
                </c:pt>
                <c:pt idx="3263">
                  <c:v>-618.68427294462799</c:v>
                </c:pt>
                <c:pt idx="3264">
                  <c:v>-619.15232584417095</c:v>
                </c:pt>
                <c:pt idx="3265">
                  <c:v>-619.62037874371401</c:v>
                </c:pt>
                <c:pt idx="3266">
                  <c:v>-620.08843164325697</c:v>
                </c:pt>
                <c:pt idx="3267">
                  <c:v>-620.55648454280004</c:v>
                </c:pt>
                <c:pt idx="3268">
                  <c:v>-621.02453744234299</c:v>
                </c:pt>
                <c:pt idx="3269">
                  <c:v>-621.49259034188594</c:v>
                </c:pt>
                <c:pt idx="3270">
                  <c:v>-621.96064324142799</c:v>
                </c:pt>
                <c:pt idx="3271">
                  <c:v>-622.42869614097106</c:v>
                </c:pt>
                <c:pt idx="3272">
                  <c:v>-622.89674904051401</c:v>
                </c:pt>
                <c:pt idx="3273">
                  <c:v>-623.36480194005696</c:v>
                </c:pt>
                <c:pt idx="3274">
                  <c:v>-623.83285483960003</c:v>
                </c:pt>
                <c:pt idx="3275">
                  <c:v>-624.30090773914299</c:v>
                </c:pt>
                <c:pt idx="3276">
                  <c:v>-624.76896063868605</c:v>
                </c:pt>
                <c:pt idx="3277">
                  <c:v>-625.23701353822901</c:v>
                </c:pt>
                <c:pt idx="3278">
                  <c:v>-625.70506643777196</c:v>
                </c:pt>
                <c:pt idx="3279">
                  <c:v>-626.17311933731503</c:v>
                </c:pt>
                <c:pt idx="3280">
                  <c:v>-626.64117223685696</c:v>
                </c:pt>
                <c:pt idx="3281">
                  <c:v>-627.10922513640003</c:v>
                </c:pt>
                <c:pt idx="3282">
                  <c:v>-627.57727803594298</c:v>
                </c:pt>
                <c:pt idx="3283">
                  <c:v>-628.04533093548605</c:v>
                </c:pt>
                <c:pt idx="3284">
                  <c:v>-628.513383835029</c:v>
                </c:pt>
                <c:pt idx="3285">
                  <c:v>-628.98143673457196</c:v>
                </c:pt>
                <c:pt idx="3286">
                  <c:v>-629.44948963411503</c:v>
                </c:pt>
                <c:pt idx="3287">
                  <c:v>-629.91754253365798</c:v>
                </c:pt>
                <c:pt idx="3288">
                  <c:v>-630.38559543320105</c:v>
                </c:pt>
                <c:pt idx="3289">
                  <c:v>-630.853648332744</c:v>
                </c:pt>
                <c:pt idx="3290">
                  <c:v>-631.32170123228605</c:v>
                </c:pt>
                <c:pt idx="3291">
                  <c:v>-631.789754131829</c:v>
                </c:pt>
                <c:pt idx="3292">
                  <c:v>-632.25780703137195</c:v>
                </c:pt>
                <c:pt idx="3293">
                  <c:v>-632.72585993091502</c:v>
                </c:pt>
                <c:pt idx="3294">
                  <c:v>-633.19391283045798</c:v>
                </c:pt>
                <c:pt idx="3295">
                  <c:v>-633.66196573000104</c:v>
                </c:pt>
                <c:pt idx="3296">
                  <c:v>-634.130018629544</c:v>
                </c:pt>
                <c:pt idx="3297">
                  <c:v>-634.59807152908695</c:v>
                </c:pt>
                <c:pt idx="3298">
                  <c:v>-635.06612442863002</c:v>
                </c:pt>
                <c:pt idx="3299">
                  <c:v>-635.53417732817297</c:v>
                </c:pt>
                <c:pt idx="3300">
                  <c:v>-636.00223022771604</c:v>
                </c:pt>
                <c:pt idx="3301">
                  <c:v>-636.47028312725797</c:v>
                </c:pt>
                <c:pt idx="3302">
                  <c:v>-636.93833602680104</c:v>
                </c:pt>
                <c:pt idx="3303">
                  <c:v>-637.40638892634399</c:v>
                </c:pt>
                <c:pt idx="3304">
                  <c:v>-637.87444182588695</c:v>
                </c:pt>
                <c:pt idx="3305">
                  <c:v>-638.34249472543002</c:v>
                </c:pt>
                <c:pt idx="3306">
                  <c:v>-638.81054762497297</c:v>
                </c:pt>
                <c:pt idx="3307">
                  <c:v>-639.27860052451604</c:v>
                </c:pt>
                <c:pt idx="3308">
                  <c:v>-639.74665342405899</c:v>
                </c:pt>
                <c:pt idx="3309">
                  <c:v>-640.21470632360194</c:v>
                </c:pt>
                <c:pt idx="3310">
                  <c:v>-640.68275922314501</c:v>
                </c:pt>
                <c:pt idx="3311">
                  <c:v>-641.15081212268694</c:v>
                </c:pt>
                <c:pt idx="3312">
                  <c:v>-641.61886502223001</c:v>
                </c:pt>
                <c:pt idx="3313">
                  <c:v>-642.08691792177297</c:v>
                </c:pt>
                <c:pt idx="3314">
                  <c:v>-642.55497082131603</c:v>
                </c:pt>
                <c:pt idx="3315">
                  <c:v>-643.02302372085899</c:v>
                </c:pt>
                <c:pt idx="3316">
                  <c:v>-643.49107662040205</c:v>
                </c:pt>
                <c:pt idx="3317">
                  <c:v>-643.95912951994501</c:v>
                </c:pt>
                <c:pt idx="3318">
                  <c:v>-644.42718241948796</c:v>
                </c:pt>
                <c:pt idx="3319">
                  <c:v>-644.89523531903103</c:v>
                </c:pt>
                <c:pt idx="3320">
                  <c:v>-645.36328821857398</c:v>
                </c:pt>
                <c:pt idx="3321">
                  <c:v>-645.83134111811705</c:v>
                </c:pt>
                <c:pt idx="3322">
                  <c:v>-646.29939401765898</c:v>
                </c:pt>
                <c:pt idx="3323">
                  <c:v>-646.76744691720205</c:v>
                </c:pt>
                <c:pt idx="3324">
                  <c:v>-647.235499816745</c:v>
                </c:pt>
                <c:pt idx="3325">
                  <c:v>-647.70355271628796</c:v>
                </c:pt>
                <c:pt idx="3326">
                  <c:v>-648.17160561583103</c:v>
                </c:pt>
                <c:pt idx="3327">
                  <c:v>-648.63965851537398</c:v>
                </c:pt>
                <c:pt idx="3328">
                  <c:v>-649.10771141491705</c:v>
                </c:pt>
                <c:pt idx="3329">
                  <c:v>-649.57576431446</c:v>
                </c:pt>
                <c:pt idx="3330">
                  <c:v>-650.04381721400296</c:v>
                </c:pt>
                <c:pt idx="3331">
                  <c:v>-650.51187011354602</c:v>
                </c:pt>
                <c:pt idx="3332">
                  <c:v>-650.97992301308796</c:v>
                </c:pt>
                <c:pt idx="3333">
                  <c:v>-651.44797591263102</c:v>
                </c:pt>
                <c:pt idx="3334">
                  <c:v>-651.91602881217398</c:v>
                </c:pt>
                <c:pt idx="3335">
                  <c:v>-652.38408171171704</c:v>
                </c:pt>
                <c:pt idx="3336">
                  <c:v>-652.85213461126</c:v>
                </c:pt>
                <c:pt idx="3337">
                  <c:v>-653.32018751080295</c:v>
                </c:pt>
                <c:pt idx="3338">
                  <c:v>-653.78824041034602</c:v>
                </c:pt>
                <c:pt idx="3339">
                  <c:v>-654.25629330988897</c:v>
                </c:pt>
                <c:pt idx="3340">
                  <c:v>-654.72434620943204</c:v>
                </c:pt>
                <c:pt idx="3341">
                  <c:v>-655.192399108975</c:v>
                </c:pt>
                <c:pt idx="3342">
                  <c:v>-655.66045200851795</c:v>
                </c:pt>
                <c:pt idx="3343">
                  <c:v>-656.12850490805999</c:v>
                </c:pt>
                <c:pt idx="3344">
                  <c:v>-656.59655780760295</c:v>
                </c:pt>
                <c:pt idx="3345">
                  <c:v>-657.06461070714602</c:v>
                </c:pt>
                <c:pt idx="3346">
                  <c:v>-657.53266360668897</c:v>
                </c:pt>
                <c:pt idx="3347">
                  <c:v>-658.00071650623204</c:v>
                </c:pt>
                <c:pt idx="3348">
                  <c:v>-658.46876940577499</c:v>
                </c:pt>
                <c:pt idx="3349">
                  <c:v>-658.93682230531795</c:v>
                </c:pt>
                <c:pt idx="3350">
                  <c:v>-659.40487520486101</c:v>
                </c:pt>
                <c:pt idx="3351">
                  <c:v>-659.87292810440397</c:v>
                </c:pt>
                <c:pt idx="3352">
                  <c:v>-660.34098100394704</c:v>
                </c:pt>
                <c:pt idx="3353">
                  <c:v>-660.80903390348897</c:v>
                </c:pt>
                <c:pt idx="3354">
                  <c:v>-661.27708680303203</c:v>
                </c:pt>
                <c:pt idx="3355">
                  <c:v>-661.74513970257499</c:v>
                </c:pt>
                <c:pt idx="3356">
                  <c:v>-662.21319260211806</c:v>
                </c:pt>
                <c:pt idx="3357">
                  <c:v>-662.68124550166101</c:v>
                </c:pt>
                <c:pt idx="3358">
                  <c:v>-663.14929840120396</c:v>
                </c:pt>
                <c:pt idx="3359">
                  <c:v>-663.61735130074703</c:v>
                </c:pt>
                <c:pt idx="3360">
                  <c:v>-664.08540420028999</c:v>
                </c:pt>
                <c:pt idx="3361">
                  <c:v>-664.55345709983305</c:v>
                </c:pt>
                <c:pt idx="3362">
                  <c:v>-665.02150999937601</c:v>
                </c:pt>
                <c:pt idx="3363">
                  <c:v>-665.48956289891896</c:v>
                </c:pt>
                <c:pt idx="3364">
                  <c:v>-665.95761579846101</c:v>
                </c:pt>
                <c:pt idx="3365">
                  <c:v>-666.42566869800396</c:v>
                </c:pt>
                <c:pt idx="3366">
                  <c:v>-666.89372159754703</c:v>
                </c:pt>
                <c:pt idx="3367">
                  <c:v>-667.36177449708998</c:v>
                </c:pt>
                <c:pt idx="3368">
                  <c:v>-667.82982739663305</c:v>
                </c:pt>
                <c:pt idx="3369">
                  <c:v>-668.297880296176</c:v>
                </c:pt>
                <c:pt idx="3370">
                  <c:v>-668.76593319571896</c:v>
                </c:pt>
                <c:pt idx="3371">
                  <c:v>-669.23398609526203</c:v>
                </c:pt>
                <c:pt idx="3372">
                  <c:v>-669.70203899480498</c:v>
                </c:pt>
                <c:pt idx="3373">
                  <c:v>-670.17009189434805</c:v>
                </c:pt>
                <c:pt idx="3374">
                  <c:v>-670.638144793891</c:v>
                </c:pt>
                <c:pt idx="3375">
                  <c:v>-671.10619769343305</c:v>
                </c:pt>
                <c:pt idx="3376">
                  <c:v>-671.574250592976</c:v>
                </c:pt>
                <c:pt idx="3377">
                  <c:v>-672.04230349251895</c:v>
                </c:pt>
                <c:pt idx="3378">
                  <c:v>-672.51035639206202</c:v>
                </c:pt>
                <c:pt idx="3379">
                  <c:v>-672.97840929160498</c:v>
                </c:pt>
                <c:pt idx="3380">
                  <c:v>-673.44646219114804</c:v>
                </c:pt>
                <c:pt idx="3381">
                  <c:v>-673.914515090691</c:v>
                </c:pt>
                <c:pt idx="3382">
                  <c:v>-674.38256799023395</c:v>
                </c:pt>
                <c:pt idx="3383">
                  <c:v>-674.85062088977702</c:v>
                </c:pt>
                <c:pt idx="3384">
                  <c:v>-675.31867378931895</c:v>
                </c:pt>
                <c:pt idx="3385">
                  <c:v>-675.78672668886202</c:v>
                </c:pt>
                <c:pt idx="3386">
                  <c:v>-676.25477958840497</c:v>
                </c:pt>
                <c:pt idx="3387">
                  <c:v>-676.72283248794804</c:v>
                </c:pt>
                <c:pt idx="3388">
                  <c:v>-677.19088538749099</c:v>
                </c:pt>
                <c:pt idx="3389">
                  <c:v>-677.65893828703395</c:v>
                </c:pt>
                <c:pt idx="3390">
                  <c:v>-678.12699118657702</c:v>
                </c:pt>
                <c:pt idx="3391">
                  <c:v>-678.59504408611997</c:v>
                </c:pt>
                <c:pt idx="3392">
                  <c:v>-679.06309698566304</c:v>
                </c:pt>
                <c:pt idx="3393">
                  <c:v>-679.53114988520599</c:v>
                </c:pt>
                <c:pt idx="3394">
                  <c:v>-679.99920278474895</c:v>
                </c:pt>
                <c:pt idx="3395">
                  <c:v>-680.46725568429099</c:v>
                </c:pt>
                <c:pt idx="3396">
                  <c:v>-680.93530858383394</c:v>
                </c:pt>
                <c:pt idx="3397">
                  <c:v>-681.40336148337701</c:v>
                </c:pt>
                <c:pt idx="3398">
                  <c:v>-681.87141438291997</c:v>
                </c:pt>
                <c:pt idx="3399">
                  <c:v>-682.33946728246303</c:v>
                </c:pt>
                <c:pt idx="3400">
                  <c:v>-682.80752018200599</c:v>
                </c:pt>
                <c:pt idx="3401">
                  <c:v>-683.27557308154906</c:v>
                </c:pt>
                <c:pt idx="3402">
                  <c:v>-683.74362598109201</c:v>
                </c:pt>
                <c:pt idx="3403">
                  <c:v>-684.21167888063496</c:v>
                </c:pt>
                <c:pt idx="3404">
                  <c:v>-684.67973178017803</c:v>
                </c:pt>
                <c:pt idx="3405">
                  <c:v>-685.14778467971996</c:v>
                </c:pt>
                <c:pt idx="3406">
                  <c:v>-685.61583757926303</c:v>
                </c:pt>
                <c:pt idx="3407">
                  <c:v>-686.08389047880598</c:v>
                </c:pt>
                <c:pt idx="3408">
                  <c:v>-686.55194337834905</c:v>
                </c:pt>
                <c:pt idx="3409">
                  <c:v>-687.01999627789201</c:v>
                </c:pt>
                <c:pt idx="3410">
                  <c:v>-687.48804917743496</c:v>
                </c:pt>
                <c:pt idx="3411">
                  <c:v>-687.95610207697803</c:v>
                </c:pt>
                <c:pt idx="3412">
                  <c:v>-688.42415497652098</c:v>
                </c:pt>
                <c:pt idx="3413">
                  <c:v>-688.89220787606405</c:v>
                </c:pt>
                <c:pt idx="3414">
                  <c:v>-689.360260775607</c:v>
                </c:pt>
                <c:pt idx="3415">
                  <c:v>-689.82831367514996</c:v>
                </c:pt>
                <c:pt idx="3416">
                  <c:v>-690.296366574692</c:v>
                </c:pt>
                <c:pt idx="3417">
                  <c:v>-690.76441947423496</c:v>
                </c:pt>
                <c:pt idx="3418">
                  <c:v>-691.23247237377802</c:v>
                </c:pt>
                <c:pt idx="3419">
                  <c:v>-691.70052527332098</c:v>
                </c:pt>
                <c:pt idx="3420">
                  <c:v>-692.16857817286404</c:v>
                </c:pt>
                <c:pt idx="3421">
                  <c:v>-692.636631072407</c:v>
                </c:pt>
                <c:pt idx="3422">
                  <c:v>-693.10468397194995</c:v>
                </c:pt>
                <c:pt idx="3423">
                  <c:v>-693.57273687149302</c:v>
                </c:pt>
                <c:pt idx="3424">
                  <c:v>-694.04078977103597</c:v>
                </c:pt>
                <c:pt idx="3425">
                  <c:v>-694.50884267057904</c:v>
                </c:pt>
                <c:pt idx="3426">
                  <c:v>-694.976895570122</c:v>
                </c:pt>
                <c:pt idx="3427">
                  <c:v>-695.44494846966404</c:v>
                </c:pt>
                <c:pt idx="3428">
                  <c:v>-695.913001369207</c:v>
                </c:pt>
                <c:pt idx="3429">
                  <c:v>-696.38105426874995</c:v>
                </c:pt>
                <c:pt idx="3430">
                  <c:v>-696.84910716829302</c:v>
                </c:pt>
                <c:pt idx="3431">
                  <c:v>-697.31716006783597</c:v>
                </c:pt>
                <c:pt idx="3432">
                  <c:v>-697.78521296737904</c:v>
                </c:pt>
                <c:pt idx="3433">
                  <c:v>-698.25326586692199</c:v>
                </c:pt>
                <c:pt idx="3434">
                  <c:v>-698.72131876646495</c:v>
                </c:pt>
                <c:pt idx="3435">
                  <c:v>-699.18937166600801</c:v>
                </c:pt>
                <c:pt idx="3436">
                  <c:v>-699.65742456555097</c:v>
                </c:pt>
                <c:pt idx="3437">
                  <c:v>-700.12547746509301</c:v>
                </c:pt>
                <c:pt idx="3438">
                  <c:v>-700.59353036463597</c:v>
                </c:pt>
                <c:pt idx="3439">
                  <c:v>-701.06158326417903</c:v>
                </c:pt>
                <c:pt idx="3440">
                  <c:v>-701.52963616372199</c:v>
                </c:pt>
                <c:pt idx="3441">
                  <c:v>-701.99768906326506</c:v>
                </c:pt>
                <c:pt idx="3442">
                  <c:v>-702.46574196280801</c:v>
                </c:pt>
                <c:pt idx="3443">
                  <c:v>-702.93379486235096</c:v>
                </c:pt>
                <c:pt idx="3444">
                  <c:v>-703.40184776189403</c:v>
                </c:pt>
                <c:pt idx="3445">
                  <c:v>-703.86990066143699</c:v>
                </c:pt>
                <c:pt idx="3446">
                  <c:v>-704.33795356098005</c:v>
                </c:pt>
                <c:pt idx="3447">
                  <c:v>-704.80600646052301</c:v>
                </c:pt>
                <c:pt idx="3448">
                  <c:v>-705.27405936006505</c:v>
                </c:pt>
                <c:pt idx="3449">
                  <c:v>-705.74211225960801</c:v>
                </c:pt>
                <c:pt idx="3450">
                  <c:v>-706.21016515915096</c:v>
                </c:pt>
                <c:pt idx="3451">
                  <c:v>-706.67821805869403</c:v>
                </c:pt>
                <c:pt idx="3452">
                  <c:v>-707.14627095823698</c:v>
                </c:pt>
                <c:pt idx="3453">
                  <c:v>-707.61432385778005</c:v>
                </c:pt>
                <c:pt idx="3454">
                  <c:v>-708.082376757323</c:v>
                </c:pt>
                <c:pt idx="3455">
                  <c:v>-708.55042965686596</c:v>
                </c:pt>
                <c:pt idx="3456">
                  <c:v>-709.01848255640903</c:v>
                </c:pt>
                <c:pt idx="3457">
                  <c:v>-709.48653545595096</c:v>
                </c:pt>
                <c:pt idx="3458">
                  <c:v>-709.95458835549402</c:v>
                </c:pt>
                <c:pt idx="3459">
                  <c:v>-710.42264125503698</c:v>
                </c:pt>
                <c:pt idx="3460">
                  <c:v>-710.89069415458005</c:v>
                </c:pt>
                <c:pt idx="3461">
                  <c:v>-711.358747054123</c:v>
                </c:pt>
                <c:pt idx="3462">
                  <c:v>-711.82679995366595</c:v>
                </c:pt>
                <c:pt idx="3463">
                  <c:v>-712.29485285320902</c:v>
                </c:pt>
                <c:pt idx="3464">
                  <c:v>-712.76290575275198</c:v>
                </c:pt>
                <c:pt idx="3465">
                  <c:v>-713.23095865229504</c:v>
                </c:pt>
                <c:pt idx="3466">
                  <c:v>-713.699011551838</c:v>
                </c:pt>
                <c:pt idx="3467">
                  <c:v>-714.16706445138095</c:v>
                </c:pt>
                <c:pt idx="3468">
                  <c:v>-714.63511735092402</c:v>
                </c:pt>
                <c:pt idx="3469">
                  <c:v>-715.10317025046595</c:v>
                </c:pt>
                <c:pt idx="3470">
                  <c:v>-715.57122315000902</c:v>
                </c:pt>
                <c:pt idx="3471">
                  <c:v>-716.03927604955197</c:v>
                </c:pt>
                <c:pt idx="3472">
                  <c:v>-716.50732894909504</c:v>
                </c:pt>
                <c:pt idx="3473">
                  <c:v>-716.97538184863799</c:v>
                </c:pt>
                <c:pt idx="3474">
                  <c:v>-717.44343474818095</c:v>
                </c:pt>
                <c:pt idx="3475">
                  <c:v>-717.91148764772402</c:v>
                </c:pt>
                <c:pt idx="3476">
                  <c:v>-718.37954054726697</c:v>
                </c:pt>
                <c:pt idx="3477">
                  <c:v>-718.84759344681004</c:v>
                </c:pt>
                <c:pt idx="3478">
                  <c:v>-719.31564634635197</c:v>
                </c:pt>
                <c:pt idx="3479">
                  <c:v>-719.78369924589504</c:v>
                </c:pt>
                <c:pt idx="3480">
                  <c:v>-720.25175214543799</c:v>
                </c:pt>
                <c:pt idx="3481">
                  <c:v>-720.71980504498094</c:v>
                </c:pt>
                <c:pt idx="3482">
                  <c:v>-721.18785794452401</c:v>
                </c:pt>
                <c:pt idx="3483">
                  <c:v>-721.65591084406697</c:v>
                </c:pt>
                <c:pt idx="3484">
                  <c:v>-722.12396374361003</c:v>
                </c:pt>
                <c:pt idx="3485">
                  <c:v>-722.59201664315299</c:v>
                </c:pt>
                <c:pt idx="3486">
                  <c:v>-723.06006954269606</c:v>
                </c:pt>
                <c:pt idx="3487">
                  <c:v>-723.52812244223901</c:v>
                </c:pt>
                <c:pt idx="3488">
                  <c:v>-723.99617534178196</c:v>
                </c:pt>
                <c:pt idx="3489">
                  <c:v>-724.46422824132401</c:v>
                </c:pt>
                <c:pt idx="3490">
                  <c:v>-724.93228114086696</c:v>
                </c:pt>
                <c:pt idx="3491">
                  <c:v>-725.40033404041003</c:v>
                </c:pt>
                <c:pt idx="3492">
                  <c:v>-725.86838693995298</c:v>
                </c:pt>
                <c:pt idx="3493">
                  <c:v>-726.33643983949605</c:v>
                </c:pt>
                <c:pt idx="3494">
                  <c:v>-726.80449273903901</c:v>
                </c:pt>
                <c:pt idx="3495">
                  <c:v>-727.27254563858196</c:v>
                </c:pt>
                <c:pt idx="3496">
                  <c:v>-727.74059853812503</c:v>
                </c:pt>
                <c:pt idx="3497">
                  <c:v>-728.20865143766798</c:v>
                </c:pt>
                <c:pt idx="3498">
                  <c:v>-728.67670433721105</c:v>
                </c:pt>
                <c:pt idx="3499">
                  <c:v>-729.144757236754</c:v>
                </c:pt>
                <c:pt idx="3500">
                  <c:v>-729.61281013629605</c:v>
                </c:pt>
                <c:pt idx="3501">
                  <c:v>-730.080863035839</c:v>
                </c:pt>
                <c:pt idx="3502">
                  <c:v>-730.54891593538196</c:v>
                </c:pt>
                <c:pt idx="3503">
                  <c:v>-731.01696883492502</c:v>
                </c:pt>
                <c:pt idx="3504">
                  <c:v>-731.48502173446798</c:v>
                </c:pt>
                <c:pt idx="3505">
                  <c:v>-731.95307463401105</c:v>
                </c:pt>
                <c:pt idx="3506">
                  <c:v>-732.421127533554</c:v>
                </c:pt>
                <c:pt idx="3507">
                  <c:v>-732.88918043309695</c:v>
                </c:pt>
                <c:pt idx="3508">
                  <c:v>-733.35723333264002</c:v>
                </c:pt>
                <c:pt idx="3509">
                  <c:v>-733.82528623218298</c:v>
                </c:pt>
                <c:pt idx="3510">
                  <c:v>-734.29333913172502</c:v>
                </c:pt>
                <c:pt idx="3511">
                  <c:v>-734.76139203126797</c:v>
                </c:pt>
                <c:pt idx="3512">
                  <c:v>-735.22944493081104</c:v>
                </c:pt>
                <c:pt idx="3513">
                  <c:v>-735.697497830354</c:v>
                </c:pt>
                <c:pt idx="3514">
                  <c:v>-736.16555072989695</c:v>
                </c:pt>
                <c:pt idx="3515">
                  <c:v>-736.63360362944002</c:v>
                </c:pt>
                <c:pt idx="3516">
                  <c:v>-737.10165652898297</c:v>
                </c:pt>
                <c:pt idx="3517">
                  <c:v>-737.56970942852604</c:v>
                </c:pt>
                <c:pt idx="3518">
                  <c:v>-738.03776232806899</c:v>
                </c:pt>
                <c:pt idx="3519">
                  <c:v>-738.50581522761195</c:v>
                </c:pt>
                <c:pt idx="3520">
                  <c:v>-738.97386812715501</c:v>
                </c:pt>
                <c:pt idx="3521">
                  <c:v>-739.44192102669695</c:v>
                </c:pt>
                <c:pt idx="3522">
                  <c:v>-739.90997392624001</c:v>
                </c:pt>
                <c:pt idx="3523">
                  <c:v>-740.37802682578297</c:v>
                </c:pt>
                <c:pt idx="3524">
                  <c:v>-740.84607972532604</c:v>
                </c:pt>
                <c:pt idx="3525">
                  <c:v>-741.31413262486899</c:v>
                </c:pt>
                <c:pt idx="3526">
                  <c:v>-741.78218552441194</c:v>
                </c:pt>
                <c:pt idx="3527">
                  <c:v>-742.25023842395501</c:v>
                </c:pt>
                <c:pt idx="3528">
                  <c:v>-742.71829132349797</c:v>
                </c:pt>
                <c:pt idx="3529">
                  <c:v>-743.18634422304103</c:v>
                </c:pt>
                <c:pt idx="3530">
                  <c:v>-743.65439712258296</c:v>
                </c:pt>
                <c:pt idx="3531">
                  <c:v>-744.12245002212603</c:v>
                </c:pt>
                <c:pt idx="3532">
                  <c:v>-744.59050292166899</c:v>
                </c:pt>
                <c:pt idx="3533">
                  <c:v>-745.05855582121205</c:v>
                </c:pt>
                <c:pt idx="3534">
                  <c:v>-745.52660872075501</c:v>
                </c:pt>
                <c:pt idx="3535">
                  <c:v>-745.99466162029796</c:v>
                </c:pt>
                <c:pt idx="3536">
                  <c:v>-746.46271451984103</c:v>
                </c:pt>
                <c:pt idx="3537">
                  <c:v>-746.93076741938398</c:v>
                </c:pt>
                <c:pt idx="3538">
                  <c:v>-747.39882031892705</c:v>
                </c:pt>
                <c:pt idx="3539">
                  <c:v>-747.86687321847</c:v>
                </c:pt>
                <c:pt idx="3540">
                  <c:v>-748.33492611801296</c:v>
                </c:pt>
                <c:pt idx="3541">
                  <c:v>-748.80297901755603</c:v>
                </c:pt>
                <c:pt idx="3542">
                  <c:v>-749.27103191709796</c:v>
                </c:pt>
                <c:pt idx="3543">
                  <c:v>-749.73908481664103</c:v>
                </c:pt>
                <c:pt idx="3544">
                  <c:v>-750.20713771618398</c:v>
                </c:pt>
                <c:pt idx="3545">
                  <c:v>-750.67519061572705</c:v>
                </c:pt>
                <c:pt idx="3546">
                  <c:v>-751.14324351527</c:v>
                </c:pt>
                <c:pt idx="3547">
                  <c:v>-751.61129641481295</c:v>
                </c:pt>
                <c:pt idx="3548">
                  <c:v>-752.07934931435602</c:v>
                </c:pt>
                <c:pt idx="3549">
                  <c:v>-752.54740221389898</c:v>
                </c:pt>
                <c:pt idx="3550">
                  <c:v>-753.01545511344204</c:v>
                </c:pt>
                <c:pt idx="3551">
                  <c:v>-753.483508012985</c:v>
                </c:pt>
                <c:pt idx="3552">
                  <c:v>-753.95156091252704</c:v>
                </c:pt>
                <c:pt idx="3553">
                  <c:v>-754.41961381207</c:v>
                </c:pt>
                <c:pt idx="3554">
                  <c:v>-754.88766671161295</c:v>
                </c:pt>
                <c:pt idx="3555">
                  <c:v>-755.35571961115602</c:v>
                </c:pt>
                <c:pt idx="3556">
                  <c:v>-755.82377251069897</c:v>
                </c:pt>
                <c:pt idx="3557">
                  <c:v>-756.29182541024204</c:v>
                </c:pt>
                <c:pt idx="3558">
                  <c:v>-756.75987830978499</c:v>
                </c:pt>
                <c:pt idx="3559">
                  <c:v>-757.22793120932795</c:v>
                </c:pt>
                <c:pt idx="3560">
                  <c:v>-757.69598410887102</c:v>
                </c:pt>
                <c:pt idx="3561">
                  <c:v>-758.16403700841397</c:v>
                </c:pt>
                <c:pt idx="3562">
                  <c:v>-758.63208990795601</c:v>
                </c:pt>
                <c:pt idx="3563">
                  <c:v>-759.10014280749897</c:v>
                </c:pt>
                <c:pt idx="3564">
                  <c:v>-759.56819570704204</c:v>
                </c:pt>
                <c:pt idx="3565">
                  <c:v>-760.03624860658499</c:v>
                </c:pt>
                <c:pt idx="3566">
                  <c:v>-760.50430150612794</c:v>
                </c:pt>
                <c:pt idx="3567">
                  <c:v>-760.97235440567101</c:v>
                </c:pt>
                <c:pt idx="3568">
                  <c:v>-761.44040730521397</c:v>
                </c:pt>
                <c:pt idx="3569">
                  <c:v>-761.90846020475703</c:v>
                </c:pt>
                <c:pt idx="3570">
                  <c:v>-762.37651310429999</c:v>
                </c:pt>
                <c:pt idx="3571">
                  <c:v>-762.84456600384306</c:v>
                </c:pt>
                <c:pt idx="3572">
                  <c:v>-763.31261890338601</c:v>
                </c:pt>
                <c:pt idx="3573">
                  <c:v>-763.78067180292805</c:v>
                </c:pt>
                <c:pt idx="3574">
                  <c:v>-764.24872470247101</c:v>
                </c:pt>
                <c:pt idx="3575">
                  <c:v>-764.71677760201396</c:v>
                </c:pt>
                <c:pt idx="3576">
                  <c:v>-765.18483050155703</c:v>
                </c:pt>
                <c:pt idx="3577">
                  <c:v>-765.65288340109998</c:v>
                </c:pt>
                <c:pt idx="3578">
                  <c:v>-766.12093630064305</c:v>
                </c:pt>
                <c:pt idx="3579">
                  <c:v>-766.58898920018601</c:v>
                </c:pt>
                <c:pt idx="3580">
                  <c:v>-767.05704209972896</c:v>
                </c:pt>
                <c:pt idx="3581">
                  <c:v>-767.52509499927203</c:v>
                </c:pt>
                <c:pt idx="3582">
                  <c:v>-767.99314789881498</c:v>
                </c:pt>
                <c:pt idx="3583">
                  <c:v>-768.46120079835703</c:v>
                </c:pt>
                <c:pt idx="3584">
                  <c:v>-768.92925369789998</c:v>
                </c:pt>
                <c:pt idx="3585">
                  <c:v>-769.39730659744305</c:v>
                </c:pt>
                <c:pt idx="3586">
                  <c:v>-769.865359496986</c:v>
                </c:pt>
                <c:pt idx="3587">
                  <c:v>-770.33341239652896</c:v>
                </c:pt>
                <c:pt idx="3588">
                  <c:v>-770.80146529607202</c:v>
                </c:pt>
                <c:pt idx="3589">
                  <c:v>-771.26951819561498</c:v>
                </c:pt>
                <c:pt idx="3590">
                  <c:v>-771.73757109515805</c:v>
                </c:pt>
                <c:pt idx="3591">
                  <c:v>-772.205623994701</c:v>
                </c:pt>
                <c:pt idx="3592">
                  <c:v>-772.67367689424395</c:v>
                </c:pt>
                <c:pt idx="3593">
                  <c:v>-773.14172979378702</c:v>
                </c:pt>
                <c:pt idx="3594">
                  <c:v>-773.60978269332895</c:v>
                </c:pt>
                <c:pt idx="3595">
                  <c:v>-774.07783559287202</c:v>
                </c:pt>
                <c:pt idx="3596">
                  <c:v>-774.54588849241497</c:v>
                </c:pt>
                <c:pt idx="3597">
                  <c:v>-775.01394139195804</c:v>
                </c:pt>
                <c:pt idx="3598">
                  <c:v>-775.481994291501</c:v>
                </c:pt>
                <c:pt idx="3599">
                  <c:v>-775.95004719104395</c:v>
                </c:pt>
                <c:pt idx="3600">
                  <c:v>-776.41810009058702</c:v>
                </c:pt>
                <c:pt idx="3601">
                  <c:v>-776.88615299012997</c:v>
                </c:pt>
                <c:pt idx="3602">
                  <c:v>-777.35420588967304</c:v>
                </c:pt>
                <c:pt idx="3603">
                  <c:v>-777.82225878921497</c:v>
                </c:pt>
                <c:pt idx="3604">
                  <c:v>-778.29031168875804</c:v>
                </c:pt>
                <c:pt idx="3605">
                  <c:v>-778.75836458830099</c:v>
                </c:pt>
                <c:pt idx="3606">
                  <c:v>-779.22641748784395</c:v>
                </c:pt>
                <c:pt idx="3607">
                  <c:v>-779.69447038738701</c:v>
                </c:pt>
                <c:pt idx="3608">
                  <c:v>-780.16252328692997</c:v>
                </c:pt>
                <c:pt idx="3609">
                  <c:v>-780.63057618647304</c:v>
                </c:pt>
                <c:pt idx="3610">
                  <c:v>-781.09862908601599</c:v>
                </c:pt>
                <c:pt idx="3611">
                  <c:v>-781.56668198555894</c:v>
                </c:pt>
                <c:pt idx="3612">
                  <c:v>-782.03473488510201</c:v>
                </c:pt>
                <c:pt idx="3613">
                  <c:v>-782.50278778464497</c:v>
                </c:pt>
                <c:pt idx="3614">
                  <c:v>-782.97084068418803</c:v>
                </c:pt>
                <c:pt idx="3615">
                  <c:v>-783.43889358372996</c:v>
                </c:pt>
                <c:pt idx="3616">
                  <c:v>-783.90694648327303</c:v>
                </c:pt>
                <c:pt idx="3617">
                  <c:v>-784.37499938281599</c:v>
                </c:pt>
                <c:pt idx="3618">
                  <c:v>-784.84305228235905</c:v>
                </c:pt>
                <c:pt idx="3619">
                  <c:v>-785.31110518190201</c:v>
                </c:pt>
                <c:pt idx="3620">
                  <c:v>-785.77915808144496</c:v>
                </c:pt>
                <c:pt idx="3621">
                  <c:v>-786.24721098098803</c:v>
                </c:pt>
                <c:pt idx="3622">
                  <c:v>-786.71526388053098</c:v>
                </c:pt>
                <c:pt idx="3623">
                  <c:v>-787.18331678007405</c:v>
                </c:pt>
                <c:pt idx="3624">
                  <c:v>-787.65136967961701</c:v>
                </c:pt>
                <c:pt idx="3625">
                  <c:v>-788.11942257915905</c:v>
                </c:pt>
                <c:pt idx="3626">
                  <c:v>-788.587475478702</c:v>
                </c:pt>
                <c:pt idx="3627">
                  <c:v>-789.05552837824496</c:v>
                </c:pt>
                <c:pt idx="3628">
                  <c:v>-789.52358127778803</c:v>
                </c:pt>
                <c:pt idx="3629">
                  <c:v>-789.99163417733098</c:v>
                </c:pt>
                <c:pt idx="3630">
                  <c:v>-790.45968707687405</c:v>
                </c:pt>
                <c:pt idx="3631">
                  <c:v>-790.927739976417</c:v>
                </c:pt>
                <c:pt idx="3632">
                  <c:v>-791.39579287595996</c:v>
                </c:pt>
                <c:pt idx="3633">
                  <c:v>-791.86384577550302</c:v>
                </c:pt>
                <c:pt idx="3634">
                  <c:v>-792.33189867504598</c:v>
                </c:pt>
                <c:pt idx="3635">
                  <c:v>-792.79995157458802</c:v>
                </c:pt>
                <c:pt idx="3636">
                  <c:v>-793.26800447413098</c:v>
                </c:pt>
                <c:pt idx="3637">
                  <c:v>-793.73605737367404</c:v>
                </c:pt>
                <c:pt idx="3638">
                  <c:v>-794.204110273217</c:v>
                </c:pt>
                <c:pt idx="3639">
                  <c:v>-794.67216317275995</c:v>
                </c:pt>
                <c:pt idx="3640">
                  <c:v>-795.14021607230302</c:v>
                </c:pt>
                <c:pt idx="3641">
                  <c:v>-795.60826897184597</c:v>
                </c:pt>
                <c:pt idx="3642">
                  <c:v>-796.07632187138904</c:v>
                </c:pt>
                <c:pt idx="3643">
                  <c:v>-796.544374770932</c:v>
                </c:pt>
                <c:pt idx="3644">
                  <c:v>-797.01242767047495</c:v>
                </c:pt>
                <c:pt idx="3645">
                  <c:v>-797.48048057001802</c:v>
                </c:pt>
                <c:pt idx="3646">
                  <c:v>-797.94853346955995</c:v>
                </c:pt>
                <c:pt idx="3647">
                  <c:v>-798.41658636910302</c:v>
                </c:pt>
                <c:pt idx="3648">
                  <c:v>-798.88463926864597</c:v>
                </c:pt>
                <c:pt idx="3649">
                  <c:v>-799.35269216818904</c:v>
                </c:pt>
                <c:pt idx="3650">
                  <c:v>-799.82074506773199</c:v>
                </c:pt>
                <c:pt idx="3651">
                  <c:v>-800.28879796727495</c:v>
                </c:pt>
                <c:pt idx="3652">
                  <c:v>-800.75685086681801</c:v>
                </c:pt>
                <c:pt idx="3653">
                  <c:v>-801.22490376636097</c:v>
                </c:pt>
                <c:pt idx="3654">
                  <c:v>-801.69295666590403</c:v>
                </c:pt>
                <c:pt idx="3655">
                  <c:v>-802.16100956544699</c:v>
                </c:pt>
                <c:pt idx="3656">
                  <c:v>-802.62906246498903</c:v>
                </c:pt>
                <c:pt idx="3657">
                  <c:v>-803.09711536453199</c:v>
                </c:pt>
                <c:pt idx="3658">
                  <c:v>-803.56516826407506</c:v>
                </c:pt>
                <c:pt idx="3659">
                  <c:v>-804.03322116361801</c:v>
                </c:pt>
                <c:pt idx="3660">
                  <c:v>-804.50127406316096</c:v>
                </c:pt>
                <c:pt idx="3661">
                  <c:v>-804.96932696270403</c:v>
                </c:pt>
                <c:pt idx="3662">
                  <c:v>-805.43737986224698</c:v>
                </c:pt>
                <c:pt idx="3663">
                  <c:v>-805.90543276179005</c:v>
                </c:pt>
                <c:pt idx="3664">
                  <c:v>-806.37348566133301</c:v>
                </c:pt>
                <c:pt idx="3665">
                  <c:v>-806.84153856087596</c:v>
                </c:pt>
                <c:pt idx="3666">
                  <c:v>-807.30959146041903</c:v>
                </c:pt>
                <c:pt idx="3667">
                  <c:v>-807.77764435996096</c:v>
                </c:pt>
                <c:pt idx="3668">
                  <c:v>-808.24569725950403</c:v>
                </c:pt>
                <c:pt idx="3669">
                  <c:v>-808.71375015904698</c:v>
                </c:pt>
                <c:pt idx="3670">
                  <c:v>-809.18180305859005</c:v>
                </c:pt>
                <c:pt idx="3671">
                  <c:v>-809.649855958133</c:v>
                </c:pt>
                <c:pt idx="3672">
                  <c:v>-810.11790885767596</c:v>
                </c:pt>
                <c:pt idx="3673">
                  <c:v>-810.58596175721902</c:v>
                </c:pt>
                <c:pt idx="3674">
                  <c:v>-811.05401465676198</c:v>
                </c:pt>
                <c:pt idx="3675">
                  <c:v>-811.52206755630505</c:v>
                </c:pt>
                <c:pt idx="3676">
                  <c:v>-811.990120455848</c:v>
                </c:pt>
                <c:pt idx="3677">
                  <c:v>-812.45817335539004</c:v>
                </c:pt>
                <c:pt idx="3678">
                  <c:v>-812.926226254933</c:v>
                </c:pt>
                <c:pt idx="3679">
                  <c:v>-813.39427915447595</c:v>
                </c:pt>
                <c:pt idx="3680">
                  <c:v>-813.86233205401902</c:v>
                </c:pt>
                <c:pt idx="3681">
                  <c:v>-814.33038495356197</c:v>
                </c:pt>
                <c:pt idx="3682">
                  <c:v>-814.79843785310504</c:v>
                </c:pt>
                <c:pt idx="3683">
                  <c:v>-815.266490752648</c:v>
                </c:pt>
                <c:pt idx="3684">
                  <c:v>-815.73454365219095</c:v>
                </c:pt>
                <c:pt idx="3685">
                  <c:v>-816.20259655173402</c:v>
                </c:pt>
                <c:pt idx="3686">
                  <c:v>-816.67064945127697</c:v>
                </c:pt>
                <c:pt idx="3687">
                  <c:v>-817.13870235082004</c:v>
                </c:pt>
                <c:pt idx="3688">
                  <c:v>-817.60675525036197</c:v>
                </c:pt>
                <c:pt idx="3689">
                  <c:v>-818.07480814990504</c:v>
                </c:pt>
                <c:pt idx="3690">
                  <c:v>-818.54286104944799</c:v>
                </c:pt>
                <c:pt idx="3691">
                  <c:v>-819.01091394899095</c:v>
                </c:pt>
                <c:pt idx="3692">
                  <c:v>-819.47896684853401</c:v>
                </c:pt>
                <c:pt idx="3693">
                  <c:v>-819.94701974807697</c:v>
                </c:pt>
                <c:pt idx="3694">
                  <c:v>-820.41507264762004</c:v>
                </c:pt>
                <c:pt idx="3695">
                  <c:v>-820.88312554716299</c:v>
                </c:pt>
                <c:pt idx="3696">
                  <c:v>-821.35117844670594</c:v>
                </c:pt>
                <c:pt idx="3697">
                  <c:v>-821.81923134624901</c:v>
                </c:pt>
                <c:pt idx="3698">
                  <c:v>-822.28728424579106</c:v>
                </c:pt>
                <c:pt idx="3699">
                  <c:v>-822.75533714533401</c:v>
                </c:pt>
                <c:pt idx="3700">
                  <c:v>-823.22339004487696</c:v>
                </c:pt>
                <c:pt idx="3701">
                  <c:v>-823.69144294442003</c:v>
                </c:pt>
                <c:pt idx="3702">
                  <c:v>-824.15949584396299</c:v>
                </c:pt>
                <c:pt idx="3703">
                  <c:v>-824.62754874350605</c:v>
                </c:pt>
                <c:pt idx="3704">
                  <c:v>-825.09560164304901</c:v>
                </c:pt>
                <c:pt idx="3705">
                  <c:v>-825.56365454259196</c:v>
                </c:pt>
                <c:pt idx="3706">
                  <c:v>-826.03170744213503</c:v>
                </c:pt>
                <c:pt idx="3707">
                  <c:v>-826.49976034167798</c:v>
                </c:pt>
                <c:pt idx="3708">
                  <c:v>-826.96781324122003</c:v>
                </c:pt>
                <c:pt idx="3709">
                  <c:v>-827.43586614076298</c:v>
                </c:pt>
                <c:pt idx="3710">
                  <c:v>-827.90391904030605</c:v>
                </c:pt>
                <c:pt idx="3711">
                  <c:v>-828.371971939849</c:v>
                </c:pt>
                <c:pt idx="3712">
                  <c:v>-828.84002483939196</c:v>
                </c:pt>
                <c:pt idx="3713">
                  <c:v>-829.30807773893503</c:v>
                </c:pt>
                <c:pt idx="3714">
                  <c:v>-829.77613063847798</c:v>
                </c:pt>
                <c:pt idx="3715">
                  <c:v>-830.24418353802105</c:v>
                </c:pt>
                <c:pt idx="3716">
                  <c:v>-830.712236437564</c:v>
                </c:pt>
                <c:pt idx="3717">
                  <c:v>-831.18028933710696</c:v>
                </c:pt>
                <c:pt idx="3718">
                  <c:v>-831.64834223665002</c:v>
                </c:pt>
                <c:pt idx="3719">
                  <c:v>-832.11639513619195</c:v>
                </c:pt>
                <c:pt idx="3720">
                  <c:v>-832.58444803573502</c:v>
                </c:pt>
                <c:pt idx="3721">
                  <c:v>-833.05250093527798</c:v>
                </c:pt>
                <c:pt idx="3722">
                  <c:v>-833.52055383482104</c:v>
                </c:pt>
                <c:pt idx="3723">
                  <c:v>-833.988606734364</c:v>
                </c:pt>
                <c:pt idx="3724">
                  <c:v>-834.45665963390695</c:v>
                </c:pt>
                <c:pt idx="3725">
                  <c:v>-834.92471253345002</c:v>
                </c:pt>
                <c:pt idx="3726">
                  <c:v>-835.39276543299297</c:v>
                </c:pt>
                <c:pt idx="3727">
                  <c:v>-835.86081833253604</c:v>
                </c:pt>
                <c:pt idx="3728">
                  <c:v>-836.328871232079</c:v>
                </c:pt>
                <c:pt idx="3729">
                  <c:v>-836.79692413162104</c:v>
                </c:pt>
                <c:pt idx="3730">
                  <c:v>-837.26497703116399</c:v>
                </c:pt>
                <c:pt idx="3731">
                  <c:v>-837.73302993070695</c:v>
                </c:pt>
                <c:pt idx="3732">
                  <c:v>-838.20108283025002</c:v>
                </c:pt>
                <c:pt idx="3733">
                  <c:v>-838.66913572979297</c:v>
                </c:pt>
                <c:pt idx="3734">
                  <c:v>-839.13718862933604</c:v>
                </c:pt>
                <c:pt idx="3735">
                  <c:v>-839.60524152887899</c:v>
                </c:pt>
                <c:pt idx="3736">
                  <c:v>-840.07329442842195</c:v>
                </c:pt>
                <c:pt idx="3737">
                  <c:v>-840.54134732796501</c:v>
                </c:pt>
                <c:pt idx="3738">
                  <c:v>-841.00940022750797</c:v>
                </c:pt>
                <c:pt idx="3739">
                  <c:v>-841.47745312705104</c:v>
                </c:pt>
                <c:pt idx="3740">
                  <c:v>-841.94550602659297</c:v>
                </c:pt>
                <c:pt idx="3741">
                  <c:v>-842.41355892613603</c:v>
                </c:pt>
                <c:pt idx="3742">
                  <c:v>-842.88161182567899</c:v>
                </c:pt>
                <c:pt idx="3743">
                  <c:v>-843.34966472522206</c:v>
                </c:pt>
                <c:pt idx="3744">
                  <c:v>-843.81771762476501</c:v>
                </c:pt>
                <c:pt idx="3745">
                  <c:v>-844.28577052430796</c:v>
                </c:pt>
                <c:pt idx="3746">
                  <c:v>-844.75382342385103</c:v>
                </c:pt>
                <c:pt idx="3747">
                  <c:v>-845.22187632339399</c:v>
                </c:pt>
                <c:pt idx="3748">
                  <c:v>-845.68992922293705</c:v>
                </c:pt>
                <c:pt idx="3749">
                  <c:v>-846.15798212248001</c:v>
                </c:pt>
                <c:pt idx="3750">
                  <c:v>-846.62603502202205</c:v>
                </c:pt>
                <c:pt idx="3751">
                  <c:v>-847.09408792156501</c:v>
                </c:pt>
                <c:pt idx="3752">
                  <c:v>-847.56214082110796</c:v>
                </c:pt>
                <c:pt idx="3753">
                  <c:v>-848.03019372065103</c:v>
                </c:pt>
                <c:pt idx="3754">
                  <c:v>-848.49824662019398</c:v>
                </c:pt>
                <c:pt idx="3755">
                  <c:v>-848.96629951973705</c:v>
                </c:pt>
                <c:pt idx="3756">
                  <c:v>-849.43435241928</c:v>
                </c:pt>
                <c:pt idx="3757">
                  <c:v>-849.90240531882296</c:v>
                </c:pt>
                <c:pt idx="3758">
                  <c:v>-850.37045821836602</c:v>
                </c:pt>
                <c:pt idx="3759">
                  <c:v>-850.83851111790898</c:v>
                </c:pt>
                <c:pt idx="3760">
                  <c:v>-851.30656401745205</c:v>
                </c:pt>
                <c:pt idx="3761">
                  <c:v>-851.77461691699398</c:v>
                </c:pt>
                <c:pt idx="3762">
                  <c:v>-852.24266981653705</c:v>
                </c:pt>
                <c:pt idx="3763">
                  <c:v>-852.71072271608</c:v>
                </c:pt>
                <c:pt idx="3764">
                  <c:v>-853.17877561562295</c:v>
                </c:pt>
                <c:pt idx="3765">
                  <c:v>-853.64682851516602</c:v>
                </c:pt>
                <c:pt idx="3766">
                  <c:v>-854.11488141470898</c:v>
                </c:pt>
                <c:pt idx="3767">
                  <c:v>-854.58293431425204</c:v>
                </c:pt>
                <c:pt idx="3768">
                  <c:v>-855.050987213795</c:v>
                </c:pt>
                <c:pt idx="3769">
                  <c:v>-855.51904011333795</c:v>
                </c:pt>
                <c:pt idx="3770">
                  <c:v>-855.98709301288102</c:v>
                </c:pt>
                <c:pt idx="3771">
                  <c:v>-856.45514591242295</c:v>
                </c:pt>
                <c:pt idx="3772">
                  <c:v>-856.92319881196602</c:v>
                </c:pt>
                <c:pt idx="3773">
                  <c:v>-857.39125171150897</c:v>
                </c:pt>
                <c:pt idx="3774">
                  <c:v>-857.85930461105204</c:v>
                </c:pt>
                <c:pt idx="3775">
                  <c:v>-858.32735751059499</c:v>
                </c:pt>
                <c:pt idx="3776">
                  <c:v>-858.79541041013795</c:v>
                </c:pt>
                <c:pt idx="3777">
                  <c:v>-859.26346330968101</c:v>
                </c:pt>
                <c:pt idx="3778">
                  <c:v>-859.73151620922397</c:v>
                </c:pt>
                <c:pt idx="3779">
                  <c:v>-860.19956910876704</c:v>
                </c:pt>
                <c:pt idx="3780">
                  <c:v>-860.66762200830999</c:v>
                </c:pt>
                <c:pt idx="3781">
                  <c:v>-861.13567490785204</c:v>
                </c:pt>
                <c:pt idx="3782">
                  <c:v>-861.60372780739499</c:v>
                </c:pt>
                <c:pt idx="3783">
                  <c:v>-862.07178070693794</c:v>
                </c:pt>
                <c:pt idx="3784">
                  <c:v>-862.53983360648101</c:v>
                </c:pt>
                <c:pt idx="3785">
                  <c:v>-863.00788650602397</c:v>
                </c:pt>
                <c:pt idx="3786">
                  <c:v>-863.47593940556703</c:v>
                </c:pt>
                <c:pt idx="3787">
                  <c:v>-863.94399230510999</c:v>
                </c:pt>
                <c:pt idx="3788">
                  <c:v>-864.41204520465305</c:v>
                </c:pt>
                <c:pt idx="3789">
                  <c:v>-864.88009810419601</c:v>
                </c:pt>
                <c:pt idx="3790">
                  <c:v>-865.34815100373896</c:v>
                </c:pt>
                <c:pt idx="3791">
                  <c:v>-865.81620390328203</c:v>
                </c:pt>
                <c:pt idx="3792">
                  <c:v>-866.28425680282396</c:v>
                </c:pt>
                <c:pt idx="3793">
                  <c:v>-866.75230970236703</c:v>
                </c:pt>
                <c:pt idx="3794">
                  <c:v>-867.22036260190998</c:v>
                </c:pt>
                <c:pt idx="3795">
                  <c:v>-867.68841550145305</c:v>
                </c:pt>
                <c:pt idx="3796">
                  <c:v>-868.156468400996</c:v>
                </c:pt>
                <c:pt idx="3797">
                  <c:v>-868.62452130053896</c:v>
                </c:pt>
                <c:pt idx="3798">
                  <c:v>-869.09257420008203</c:v>
                </c:pt>
                <c:pt idx="3799">
                  <c:v>-869.56062709962498</c:v>
                </c:pt>
                <c:pt idx="3800">
                  <c:v>-870.02867999916805</c:v>
                </c:pt>
                <c:pt idx="3801">
                  <c:v>-870.496732898711</c:v>
                </c:pt>
                <c:pt idx="3802">
                  <c:v>-870.96478579825305</c:v>
                </c:pt>
                <c:pt idx="3803">
                  <c:v>-871.432838697796</c:v>
                </c:pt>
                <c:pt idx="3804">
                  <c:v>-871.90089159733895</c:v>
                </c:pt>
                <c:pt idx="3805">
                  <c:v>-872.36894449688202</c:v>
                </c:pt>
                <c:pt idx="3806">
                  <c:v>-872.83699739642498</c:v>
                </c:pt>
                <c:pt idx="3807">
                  <c:v>-873.30505029596804</c:v>
                </c:pt>
                <c:pt idx="3808">
                  <c:v>-873.773103195511</c:v>
                </c:pt>
                <c:pt idx="3809">
                  <c:v>-874.24115609505395</c:v>
                </c:pt>
                <c:pt idx="3810">
                  <c:v>-874.70920899459702</c:v>
                </c:pt>
                <c:pt idx="3811">
                  <c:v>-875.17726189413997</c:v>
                </c:pt>
                <c:pt idx="3812">
                  <c:v>-875.64531479368304</c:v>
                </c:pt>
                <c:pt idx="3813">
                  <c:v>-876.11336769322497</c:v>
                </c:pt>
                <c:pt idx="3814">
                  <c:v>-876.58142059276804</c:v>
                </c:pt>
                <c:pt idx="3815">
                  <c:v>-877.04947349231099</c:v>
                </c:pt>
                <c:pt idx="3816">
                  <c:v>-877.51752639185395</c:v>
                </c:pt>
                <c:pt idx="3817">
                  <c:v>-877.98557929139702</c:v>
                </c:pt>
                <c:pt idx="3818">
                  <c:v>-878.45363219093997</c:v>
                </c:pt>
                <c:pt idx="3819">
                  <c:v>-878.92168509048304</c:v>
                </c:pt>
                <c:pt idx="3820">
                  <c:v>-879.38973799002599</c:v>
                </c:pt>
                <c:pt idx="3821">
                  <c:v>-879.85779088956895</c:v>
                </c:pt>
                <c:pt idx="3822">
                  <c:v>-880.32584378911201</c:v>
                </c:pt>
                <c:pt idx="3823">
                  <c:v>-880.79389668865394</c:v>
                </c:pt>
                <c:pt idx="3824">
                  <c:v>-881.26194958819701</c:v>
                </c:pt>
                <c:pt idx="3825">
                  <c:v>-881.73000248773997</c:v>
                </c:pt>
                <c:pt idx="3826">
                  <c:v>-882.19805538728303</c:v>
                </c:pt>
                <c:pt idx="3827">
                  <c:v>-882.66610828682599</c:v>
                </c:pt>
                <c:pt idx="3828">
                  <c:v>-883.13416118636906</c:v>
                </c:pt>
                <c:pt idx="3829">
                  <c:v>-883.60221408591201</c:v>
                </c:pt>
                <c:pt idx="3830">
                  <c:v>-884.07026698545496</c:v>
                </c:pt>
                <c:pt idx="3831">
                  <c:v>-884.53831988499803</c:v>
                </c:pt>
                <c:pt idx="3832">
                  <c:v>-885.00637278454099</c:v>
                </c:pt>
                <c:pt idx="3833">
                  <c:v>-885.47442568408405</c:v>
                </c:pt>
                <c:pt idx="3834">
                  <c:v>-885.94247858362598</c:v>
                </c:pt>
                <c:pt idx="3835">
                  <c:v>-886.41053148316905</c:v>
                </c:pt>
                <c:pt idx="3836">
                  <c:v>-886.87858438271201</c:v>
                </c:pt>
                <c:pt idx="3837">
                  <c:v>-887.34663728225496</c:v>
                </c:pt>
                <c:pt idx="3838">
                  <c:v>-887.81469018179803</c:v>
                </c:pt>
                <c:pt idx="3839">
                  <c:v>-888.28274308134098</c:v>
                </c:pt>
                <c:pt idx="3840">
                  <c:v>-888.75079598088405</c:v>
                </c:pt>
                <c:pt idx="3841">
                  <c:v>-889.218848880427</c:v>
                </c:pt>
                <c:pt idx="3842">
                  <c:v>-889.68690177996996</c:v>
                </c:pt>
                <c:pt idx="3843">
                  <c:v>-890.15495467951303</c:v>
                </c:pt>
                <c:pt idx="3844">
                  <c:v>-890.62300757905496</c:v>
                </c:pt>
                <c:pt idx="3845">
                  <c:v>-891.09106047859802</c:v>
                </c:pt>
                <c:pt idx="3846">
                  <c:v>-891.55911337814098</c:v>
                </c:pt>
                <c:pt idx="3847">
                  <c:v>-892.02716627768405</c:v>
                </c:pt>
                <c:pt idx="3848">
                  <c:v>-892.495219177227</c:v>
                </c:pt>
                <c:pt idx="3849">
                  <c:v>-892.96327207676995</c:v>
                </c:pt>
                <c:pt idx="3850">
                  <c:v>-893.43132497631302</c:v>
                </c:pt>
                <c:pt idx="3851">
                  <c:v>-893.89937787585598</c:v>
                </c:pt>
                <c:pt idx="3852">
                  <c:v>-894.36743077539904</c:v>
                </c:pt>
                <c:pt idx="3853">
                  <c:v>-894.835483674942</c:v>
                </c:pt>
                <c:pt idx="3854">
                  <c:v>-895.30353657448495</c:v>
                </c:pt>
                <c:pt idx="3855">
                  <c:v>-895.771589474027</c:v>
                </c:pt>
                <c:pt idx="3856">
                  <c:v>-896.23964237356995</c:v>
                </c:pt>
                <c:pt idx="3857">
                  <c:v>-896.70769527311302</c:v>
                </c:pt>
                <c:pt idx="3858">
                  <c:v>-897.17574817265597</c:v>
                </c:pt>
                <c:pt idx="3859">
                  <c:v>-897.64380107219904</c:v>
                </c:pt>
                <c:pt idx="3860">
                  <c:v>-898.11185397174199</c:v>
                </c:pt>
                <c:pt idx="3861">
                  <c:v>-898.57990687128495</c:v>
                </c:pt>
                <c:pt idx="3862">
                  <c:v>-899.04795977082802</c:v>
                </c:pt>
                <c:pt idx="3863">
                  <c:v>-899.51601267037097</c:v>
                </c:pt>
                <c:pt idx="3864">
                  <c:v>-899.98406556991404</c:v>
                </c:pt>
                <c:pt idx="3865">
                  <c:v>-900.45211846945597</c:v>
                </c:pt>
                <c:pt idx="3866">
                  <c:v>-900.92017136899904</c:v>
                </c:pt>
                <c:pt idx="3867">
                  <c:v>-901.38822426854199</c:v>
                </c:pt>
                <c:pt idx="3868">
                  <c:v>-901.85627716808494</c:v>
                </c:pt>
                <c:pt idx="3869">
                  <c:v>-902.32433006762801</c:v>
                </c:pt>
                <c:pt idx="3870">
                  <c:v>-902.79238296717097</c:v>
                </c:pt>
                <c:pt idx="3871">
                  <c:v>-903.26043586671403</c:v>
                </c:pt>
                <c:pt idx="3872">
                  <c:v>-903.72848876625699</c:v>
                </c:pt>
                <c:pt idx="3873">
                  <c:v>-904.19654166580005</c:v>
                </c:pt>
                <c:pt idx="3874">
                  <c:v>-904.66459456534301</c:v>
                </c:pt>
                <c:pt idx="3875">
                  <c:v>-905.13264746488505</c:v>
                </c:pt>
                <c:pt idx="3876">
                  <c:v>-905.60070036442801</c:v>
                </c:pt>
                <c:pt idx="3877">
                  <c:v>-906.06875326397096</c:v>
                </c:pt>
                <c:pt idx="3878">
                  <c:v>-906.53680616351403</c:v>
                </c:pt>
                <c:pt idx="3879">
                  <c:v>-907.00485906305698</c:v>
                </c:pt>
                <c:pt idx="3880">
                  <c:v>-907.47291196260005</c:v>
                </c:pt>
                <c:pt idx="3881">
                  <c:v>-907.94096486214301</c:v>
                </c:pt>
                <c:pt idx="3882">
                  <c:v>-908.40901776168596</c:v>
                </c:pt>
                <c:pt idx="3883">
                  <c:v>-908.87707066122903</c:v>
                </c:pt>
                <c:pt idx="3884">
                  <c:v>-909.34512356077198</c:v>
                </c:pt>
                <c:pt idx="3885">
                  <c:v>-909.81317646031505</c:v>
                </c:pt>
                <c:pt idx="3886">
                  <c:v>-910.281229359858</c:v>
                </c:pt>
                <c:pt idx="3887">
                  <c:v>-910.74928225940005</c:v>
                </c:pt>
                <c:pt idx="3888">
                  <c:v>-911.217335158943</c:v>
                </c:pt>
                <c:pt idx="3889">
                  <c:v>-911.68538805848596</c:v>
                </c:pt>
                <c:pt idx="3890">
                  <c:v>-912.15344095802902</c:v>
                </c:pt>
                <c:pt idx="3891">
                  <c:v>-912.62149385757198</c:v>
                </c:pt>
                <c:pt idx="3892">
                  <c:v>-913.08954675711504</c:v>
                </c:pt>
                <c:pt idx="3893">
                  <c:v>-913.557599656658</c:v>
                </c:pt>
                <c:pt idx="3894">
                  <c:v>-914.02565255620095</c:v>
                </c:pt>
                <c:pt idx="3895">
                  <c:v>-914.49370545574402</c:v>
                </c:pt>
                <c:pt idx="3896">
                  <c:v>-914.96175835528595</c:v>
                </c:pt>
                <c:pt idx="3897">
                  <c:v>-915.42981125482902</c:v>
                </c:pt>
                <c:pt idx="3898">
                  <c:v>-915.89786415437197</c:v>
                </c:pt>
                <c:pt idx="3899">
                  <c:v>-916.36591705391504</c:v>
                </c:pt>
                <c:pt idx="3900">
                  <c:v>-916.83396995345799</c:v>
                </c:pt>
                <c:pt idx="3901">
                  <c:v>-917.30202285300095</c:v>
                </c:pt>
                <c:pt idx="3902">
                  <c:v>-917.77007575254402</c:v>
                </c:pt>
                <c:pt idx="3903">
                  <c:v>-918.23812865208697</c:v>
                </c:pt>
                <c:pt idx="3904">
                  <c:v>-918.70618155163004</c:v>
                </c:pt>
                <c:pt idx="3905">
                  <c:v>-919.17423445117299</c:v>
                </c:pt>
                <c:pt idx="3906">
                  <c:v>-919.64228735071595</c:v>
                </c:pt>
                <c:pt idx="3907">
                  <c:v>-920.11034025025799</c:v>
                </c:pt>
                <c:pt idx="3908">
                  <c:v>-920.57839314980095</c:v>
                </c:pt>
                <c:pt idx="3909">
                  <c:v>-921.04644604934401</c:v>
                </c:pt>
                <c:pt idx="3910">
                  <c:v>-921.51449894888697</c:v>
                </c:pt>
                <c:pt idx="3911">
                  <c:v>-921.98255184843003</c:v>
                </c:pt>
                <c:pt idx="3912">
                  <c:v>-922.45060474797299</c:v>
                </c:pt>
                <c:pt idx="3913">
                  <c:v>-922.91865764751606</c:v>
                </c:pt>
                <c:pt idx="3914">
                  <c:v>-923.38671054705901</c:v>
                </c:pt>
                <c:pt idx="3915">
                  <c:v>-923.85476344660196</c:v>
                </c:pt>
                <c:pt idx="3916">
                  <c:v>-924.32281634614503</c:v>
                </c:pt>
                <c:pt idx="3917">
                  <c:v>-924.79086924568696</c:v>
                </c:pt>
                <c:pt idx="3918">
                  <c:v>-925.25892214523003</c:v>
                </c:pt>
                <c:pt idx="3919">
                  <c:v>-925.72697504477298</c:v>
                </c:pt>
                <c:pt idx="3920">
                  <c:v>-926.19502794431605</c:v>
                </c:pt>
                <c:pt idx="3921">
                  <c:v>-926.66308084385901</c:v>
                </c:pt>
                <c:pt idx="3922">
                  <c:v>-927.13113374340196</c:v>
                </c:pt>
                <c:pt idx="3923">
                  <c:v>-927.59918664294503</c:v>
                </c:pt>
                <c:pt idx="3924">
                  <c:v>-928.06723954248798</c:v>
                </c:pt>
                <c:pt idx="3925">
                  <c:v>-928.53529244203105</c:v>
                </c:pt>
                <c:pt idx="3926">
                  <c:v>-929.003345341574</c:v>
                </c:pt>
                <c:pt idx="3927">
                  <c:v>-929.47139824111696</c:v>
                </c:pt>
                <c:pt idx="3928">
                  <c:v>-929.939451140659</c:v>
                </c:pt>
                <c:pt idx="3929">
                  <c:v>-930.40750404020196</c:v>
                </c:pt>
                <c:pt idx="3930">
                  <c:v>-930.87555693974502</c:v>
                </c:pt>
                <c:pt idx="3931">
                  <c:v>-931.34360983928798</c:v>
                </c:pt>
                <c:pt idx="3932">
                  <c:v>-931.81166273883105</c:v>
                </c:pt>
                <c:pt idx="3933">
                  <c:v>-932.279715638374</c:v>
                </c:pt>
                <c:pt idx="3934">
                  <c:v>-932.74776853791695</c:v>
                </c:pt>
                <c:pt idx="3935">
                  <c:v>-933.21582143746002</c:v>
                </c:pt>
                <c:pt idx="3936">
                  <c:v>-933.68387433700298</c:v>
                </c:pt>
                <c:pt idx="3937">
                  <c:v>-934.15192723654604</c:v>
                </c:pt>
                <c:pt idx="3938">
                  <c:v>-934.619980136089</c:v>
                </c:pt>
                <c:pt idx="3939">
                  <c:v>-935.08803303563104</c:v>
                </c:pt>
                <c:pt idx="3940">
                  <c:v>-935.556085935174</c:v>
                </c:pt>
                <c:pt idx="3941">
                  <c:v>-936.02413883471695</c:v>
                </c:pt>
                <c:pt idx="3942">
                  <c:v>-936.49219173426002</c:v>
                </c:pt>
                <c:pt idx="3943">
                  <c:v>-936.96024463380297</c:v>
                </c:pt>
                <c:pt idx="3944">
                  <c:v>-937.42829753334604</c:v>
                </c:pt>
                <c:pt idx="3945">
                  <c:v>-937.89635043288899</c:v>
                </c:pt>
                <c:pt idx="3946">
                  <c:v>-938.36440333243195</c:v>
                </c:pt>
                <c:pt idx="3947">
                  <c:v>-938.83245623197502</c:v>
                </c:pt>
                <c:pt idx="3948">
                  <c:v>-939.30050913151695</c:v>
                </c:pt>
                <c:pt idx="3949">
                  <c:v>-939.76856203106001</c:v>
                </c:pt>
                <c:pt idx="3950">
                  <c:v>-940.23661493060297</c:v>
                </c:pt>
                <c:pt idx="3951">
                  <c:v>-940.70466783014604</c:v>
                </c:pt>
                <c:pt idx="3952">
                  <c:v>-941.17272072968899</c:v>
                </c:pt>
                <c:pt idx="3953">
                  <c:v>-941.64077362923194</c:v>
                </c:pt>
                <c:pt idx="3954">
                  <c:v>-942.10882652877501</c:v>
                </c:pt>
                <c:pt idx="3955">
                  <c:v>-942.57687942831797</c:v>
                </c:pt>
                <c:pt idx="3956">
                  <c:v>-943.04493232786103</c:v>
                </c:pt>
                <c:pt idx="3957">
                  <c:v>-943.51298522740399</c:v>
                </c:pt>
                <c:pt idx="3958">
                  <c:v>-943.98103812694706</c:v>
                </c:pt>
                <c:pt idx="3959">
                  <c:v>-944.44909102649001</c:v>
                </c:pt>
                <c:pt idx="3960">
                  <c:v>-944.91714392603205</c:v>
                </c:pt>
                <c:pt idx="3961">
                  <c:v>-945.38519682557501</c:v>
                </c:pt>
                <c:pt idx="3962">
                  <c:v>-945.85324972511796</c:v>
                </c:pt>
                <c:pt idx="3963">
                  <c:v>-946.32130262466103</c:v>
                </c:pt>
                <c:pt idx="3964">
                  <c:v>-946.78935552420398</c:v>
                </c:pt>
                <c:pt idx="3965">
                  <c:v>-947.25740842374705</c:v>
                </c:pt>
                <c:pt idx="3966">
                  <c:v>-947.72546132329001</c:v>
                </c:pt>
                <c:pt idx="3967">
                  <c:v>-948.19351422283296</c:v>
                </c:pt>
                <c:pt idx="3968">
                  <c:v>-948.66156712237603</c:v>
                </c:pt>
                <c:pt idx="3969">
                  <c:v>-949.12962002191796</c:v>
                </c:pt>
                <c:pt idx="3970">
                  <c:v>-949.59767292146103</c:v>
                </c:pt>
                <c:pt idx="3971">
                  <c:v>-950.06572582100398</c:v>
                </c:pt>
                <c:pt idx="3972">
                  <c:v>-950.53377872054705</c:v>
                </c:pt>
                <c:pt idx="3973">
                  <c:v>-951.00183162009</c:v>
                </c:pt>
                <c:pt idx="3974">
                  <c:v>-951.46988451963296</c:v>
                </c:pt>
                <c:pt idx="3975">
                  <c:v>-951.93793741917602</c:v>
                </c:pt>
                <c:pt idx="3976">
                  <c:v>-952.40599031871898</c:v>
                </c:pt>
                <c:pt idx="3977">
                  <c:v>-952.87404321826205</c:v>
                </c:pt>
                <c:pt idx="3978">
                  <c:v>-953.342096117805</c:v>
                </c:pt>
                <c:pt idx="3979">
                  <c:v>-953.81014901734795</c:v>
                </c:pt>
                <c:pt idx="3980">
                  <c:v>-954.27820191689</c:v>
                </c:pt>
                <c:pt idx="3981">
                  <c:v>-954.74625481643295</c:v>
                </c:pt>
                <c:pt idx="3982">
                  <c:v>-955.21430771597602</c:v>
                </c:pt>
                <c:pt idx="3983">
                  <c:v>-955.68236061551897</c:v>
                </c:pt>
                <c:pt idx="3984">
                  <c:v>-956.15041351506204</c:v>
                </c:pt>
                <c:pt idx="3985">
                  <c:v>-956.618466414605</c:v>
                </c:pt>
                <c:pt idx="3986">
                  <c:v>-957.08651931414795</c:v>
                </c:pt>
                <c:pt idx="3987">
                  <c:v>-957.55457221369102</c:v>
                </c:pt>
                <c:pt idx="3988">
                  <c:v>-958.02262511323397</c:v>
                </c:pt>
                <c:pt idx="3989">
                  <c:v>-958.49067801277704</c:v>
                </c:pt>
                <c:pt idx="3990">
                  <c:v>-958.95873091231897</c:v>
                </c:pt>
                <c:pt idx="3991">
                  <c:v>-959.42678381186204</c:v>
                </c:pt>
                <c:pt idx="3992">
                  <c:v>-959.89483671140499</c:v>
                </c:pt>
                <c:pt idx="3993">
                  <c:v>-960.36288961094795</c:v>
                </c:pt>
                <c:pt idx="3994">
                  <c:v>-960.83094251049101</c:v>
                </c:pt>
                <c:pt idx="3995">
                  <c:v>-961.29899541003397</c:v>
                </c:pt>
                <c:pt idx="3996">
                  <c:v>-961.76704830957704</c:v>
                </c:pt>
                <c:pt idx="3997">
                  <c:v>-962.23510120911999</c:v>
                </c:pt>
                <c:pt idx="3998">
                  <c:v>-962.70315410866306</c:v>
                </c:pt>
                <c:pt idx="3999">
                  <c:v>-963.17120700820601</c:v>
                </c:pt>
                <c:pt idx="4000">
                  <c:v>-963.63925990774896</c:v>
                </c:pt>
                <c:pt idx="4001">
                  <c:v>-964.10731280729101</c:v>
                </c:pt>
                <c:pt idx="4002">
                  <c:v>-964.57536570683396</c:v>
                </c:pt>
                <c:pt idx="4003">
                  <c:v>-965.04341860637703</c:v>
                </c:pt>
                <c:pt idx="4004">
                  <c:v>-965.51147150591999</c:v>
                </c:pt>
                <c:pt idx="4005">
                  <c:v>-965.97952440546305</c:v>
                </c:pt>
                <c:pt idx="4006">
                  <c:v>-966.44757730500601</c:v>
                </c:pt>
                <c:pt idx="4007">
                  <c:v>-966.91563020454896</c:v>
                </c:pt>
                <c:pt idx="4008">
                  <c:v>-967.38368310409203</c:v>
                </c:pt>
                <c:pt idx="4009">
                  <c:v>-967.85173600363498</c:v>
                </c:pt>
                <c:pt idx="4010">
                  <c:v>-968.31978890317805</c:v>
                </c:pt>
                <c:pt idx="4011">
                  <c:v>-968.787841802721</c:v>
                </c:pt>
                <c:pt idx="4012">
                  <c:v>-969.25589470226305</c:v>
                </c:pt>
                <c:pt idx="4013">
                  <c:v>-969.723947601806</c:v>
                </c:pt>
                <c:pt idx="4014">
                  <c:v>-970.19200050134896</c:v>
                </c:pt>
                <c:pt idx="4015">
                  <c:v>-970.66005340089202</c:v>
                </c:pt>
                <c:pt idx="4016">
                  <c:v>-971.12810630043498</c:v>
                </c:pt>
                <c:pt idx="4017">
                  <c:v>-971.59615919997805</c:v>
                </c:pt>
                <c:pt idx="4018">
                  <c:v>-972.064212099521</c:v>
                </c:pt>
                <c:pt idx="4019">
                  <c:v>-972.53226499906395</c:v>
                </c:pt>
                <c:pt idx="4020">
                  <c:v>-973.00031789860702</c:v>
                </c:pt>
                <c:pt idx="4021">
                  <c:v>-973.46837079814895</c:v>
                </c:pt>
                <c:pt idx="4022">
                  <c:v>-973.93642369769202</c:v>
                </c:pt>
                <c:pt idx="4023">
                  <c:v>-974.40447659723498</c:v>
                </c:pt>
                <c:pt idx="4024">
                  <c:v>-974.87252949677804</c:v>
                </c:pt>
                <c:pt idx="4025">
                  <c:v>-975.340582396321</c:v>
                </c:pt>
                <c:pt idx="4026">
                  <c:v>-975.80863529586395</c:v>
                </c:pt>
                <c:pt idx="4027">
                  <c:v>-976.27668819540702</c:v>
                </c:pt>
                <c:pt idx="4028">
                  <c:v>-976.74474109494997</c:v>
                </c:pt>
                <c:pt idx="4029">
                  <c:v>-977.21279399449304</c:v>
                </c:pt>
                <c:pt idx="4030">
                  <c:v>-977.68084689403599</c:v>
                </c:pt>
                <c:pt idx="4031">
                  <c:v>-978.14889979357895</c:v>
                </c:pt>
                <c:pt idx="4032">
                  <c:v>-978.61695269312202</c:v>
                </c:pt>
                <c:pt idx="4033">
                  <c:v>-979.08500559266395</c:v>
                </c:pt>
                <c:pt idx="4034">
                  <c:v>-979.55305849220701</c:v>
                </c:pt>
                <c:pt idx="4035">
                  <c:v>-980.02111139174997</c:v>
                </c:pt>
                <c:pt idx="4036">
                  <c:v>-980.48916429129304</c:v>
                </c:pt>
                <c:pt idx="4037">
                  <c:v>-980.95721719083599</c:v>
                </c:pt>
                <c:pt idx="4038">
                  <c:v>-981.42527009037894</c:v>
                </c:pt>
                <c:pt idx="4039">
                  <c:v>-981.89332298992201</c:v>
                </c:pt>
                <c:pt idx="4040">
                  <c:v>-982.36137588946497</c:v>
                </c:pt>
                <c:pt idx="4041">
                  <c:v>-982.82942878900803</c:v>
                </c:pt>
                <c:pt idx="4042">
                  <c:v>-983.29748168854996</c:v>
                </c:pt>
                <c:pt idx="4043">
                  <c:v>-983.76553458809303</c:v>
                </c:pt>
                <c:pt idx="4044">
                  <c:v>-984.23358748763599</c:v>
                </c:pt>
                <c:pt idx="4045">
                  <c:v>-984.70164038717905</c:v>
                </c:pt>
                <c:pt idx="4046">
                  <c:v>-985.16969328672201</c:v>
                </c:pt>
                <c:pt idx="4047">
                  <c:v>-985.63774618626496</c:v>
                </c:pt>
                <c:pt idx="4048">
                  <c:v>-986.10579908580803</c:v>
                </c:pt>
                <c:pt idx="4049">
                  <c:v>-986.57385198535098</c:v>
                </c:pt>
                <c:pt idx="4050">
                  <c:v>-987.04190488489405</c:v>
                </c:pt>
                <c:pt idx="4051">
                  <c:v>-987.50995778443701</c:v>
                </c:pt>
                <c:pt idx="4052">
                  <c:v>-987.97801068397996</c:v>
                </c:pt>
                <c:pt idx="4053">
                  <c:v>-988.446063583522</c:v>
                </c:pt>
                <c:pt idx="4054">
                  <c:v>-988.91411648306496</c:v>
                </c:pt>
                <c:pt idx="4055">
                  <c:v>-989.38216938260803</c:v>
                </c:pt>
                <c:pt idx="4056">
                  <c:v>-989.85022228215098</c:v>
                </c:pt>
                <c:pt idx="4057">
                  <c:v>-990.31827518169405</c:v>
                </c:pt>
                <c:pt idx="4058">
                  <c:v>-990.786328081237</c:v>
                </c:pt>
                <c:pt idx="4059">
                  <c:v>-991.25438098077996</c:v>
                </c:pt>
                <c:pt idx="4060">
                  <c:v>-991.72243388032302</c:v>
                </c:pt>
                <c:pt idx="4061">
                  <c:v>-992.19048677986598</c:v>
                </c:pt>
                <c:pt idx="4062">
                  <c:v>-992.65853967940905</c:v>
                </c:pt>
                <c:pt idx="4063">
                  <c:v>-993.126592578952</c:v>
                </c:pt>
                <c:pt idx="4064">
                  <c:v>-993.59464547849404</c:v>
                </c:pt>
                <c:pt idx="4065">
                  <c:v>-994.062698378037</c:v>
                </c:pt>
                <c:pt idx="4066">
                  <c:v>-994.53075127757995</c:v>
                </c:pt>
                <c:pt idx="4067">
                  <c:v>-994.99880417712302</c:v>
                </c:pt>
                <c:pt idx="4068">
                  <c:v>-995.46685707666597</c:v>
                </c:pt>
                <c:pt idx="4069">
                  <c:v>-995.93490997620904</c:v>
                </c:pt>
                <c:pt idx="4070">
                  <c:v>-996.402962875752</c:v>
                </c:pt>
                <c:pt idx="4071">
                  <c:v>-996.87101577529495</c:v>
                </c:pt>
                <c:pt idx="4072">
                  <c:v>-997.33906867483802</c:v>
                </c:pt>
                <c:pt idx="4073">
                  <c:v>-997.80712157438097</c:v>
                </c:pt>
                <c:pt idx="4074">
                  <c:v>-998.27517447392302</c:v>
                </c:pt>
                <c:pt idx="4075">
                  <c:v>-998.74322737346597</c:v>
                </c:pt>
                <c:pt idx="4076">
                  <c:v>-999.21128027300904</c:v>
                </c:pt>
                <c:pt idx="4077">
                  <c:v>-999.67933317255199</c:v>
                </c:pt>
                <c:pt idx="4078">
                  <c:v>-1000.1473860720899</c:v>
                </c:pt>
                <c:pt idx="4079">
                  <c:v>-1000.6154389716301</c:v>
                </c:pt>
                <c:pt idx="4080">
                  <c:v>-1001.0834918711799</c:v>
                </c:pt>
                <c:pt idx="4081">
                  <c:v>-1001.5515447707201</c:v>
                </c:pt>
                <c:pt idx="4082">
                  <c:v>-1002.0195976702601</c:v>
                </c:pt>
                <c:pt idx="4083">
                  <c:v>-1002.4876505698099</c:v>
                </c:pt>
                <c:pt idx="4084">
                  <c:v>-1002.9557034693501</c:v>
                </c:pt>
                <c:pt idx="4085">
                  <c:v>-1003.4237563688901</c:v>
                </c:pt>
                <c:pt idx="4086">
                  <c:v>-1003.8918092684301</c:v>
                </c:pt>
                <c:pt idx="4087">
                  <c:v>-1004.3598621679801</c:v>
                </c:pt>
                <c:pt idx="4088">
                  <c:v>-1004.8279150675201</c:v>
                </c:pt>
                <c:pt idx="4089">
                  <c:v>-1005.2959679670601</c:v>
                </c:pt>
                <c:pt idx="4090">
                  <c:v>-1005.7640208666101</c:v>
                </c:pt>
                <c:pt idx="4091">
                  <c:v>-1006.2320737661501</c:v>
                </c:pt>
                <c:pt idx="4092">
                  <c:v>-1006.70012666569</c:v>
                </c:pt>
                <c:pt idx="4093">
                  <c:v>-1007.16817956523</c:v>
                </c:pt>
                <c:pt idx="4094">
                  <c:v>-1007.6362324647801</c:v>
                </c:pt>
                <c:pt idx="4095">
                  <c:v>-1008.10428536432</c:v>
                </c:pt>
              </c:numCache>
            </c:numRef>
          </c:xVal>
          <c:yVal>
            <c:numRef>
              <c:f>En_Ba3Nb1Mo1O85_95Mo_100kHz_20k!$B$2:$B$4097</c:f>
              <c:numCache>
                <c:formatCode>General</c:formatCode>
                <c:ptCount val="4096"/>
                <c:pt idx="0">
                  <c:v>0.46849731128775801</c:v>
                </c:pt>
                <c:pt idx="1">
                  <c:v>0.47771783330558598</c:v>
                </c:pt>
                <c:pt idx="2">
                  <c:v>0.50358202698185195</c:v>
                </c:pt>
                <c:pt idx="3">
                  <c:v>0.51403694041367198</c:v>
                </c:pt>
                <c:pt idx="4">
                  <c:v>0.49991531299236402</c:v>
                </c:pt>
                <c:pt idx="5">
                  <c:v>0.48604303020074402</c:v>
                </c:pt>
                <c:pt idx="6">
                  <c:v>0.49746527220943798</c:v>
                </c:pt>
                <c:pt idx="7">
                  <c:v>0.52670019222386999</c:v>
                </c:pt>
                <c:pt idx="8">
                  <c:v>0.54448400945183795</c:v>
                </c:pt>
                <c:pt idx="9">
                  <c:v>0.53839461727857796</c:v>
                </c:pt>
                <c:pt idx="10">
                  <c:v>0.52851216967418602</c:v>
                </c:pt>
                <c:pt idx="11">
                  <c:v>0.54067587592329802</c:v>
                </c:pt>
                <c:pt idx="12">
                  <c:v>0.57339594791667603</c:v>
                </c:pt>
                <c:pt idx="13">
                  <c:v>0.60054414718576798</c:v>
                </c:pt>
                <c:pt idx="14">
                  <c:v>0.60234462525551002</c:v>
                </c:pt>
                <c:pt idx="15">
                  <c:v>0.58309195567105399</c:v>
                </c:pt>
                <c:pt idx="16">
                  <c:v>0.559778309345766</c:v>
                </c:pt>
                <c:pt idx="17">
                  <c:v>0.54436792838552805</c:v>
                </c:pt>
                <c:pt idx="18">
                  <c:v>0.53792956118214996</c:v>
                </c:pt>
                <c:pt idx="19">
                  <c:v>0.53168903164196002</c:v>
                </c:pt>
                <c:pt idx="20">
                  <c:v>0.51314234530635405</c:v>
                </c:pt>
                <c:pt idx="21">
                  <c:v>0.48213253638307402</c:v>
                </c:pt>
                <c:pt idx="22">
                  <c:v>0.46064536065010597</c:v>
                </c:pt>
                <c:pt idx="23">
                  <c:v>0.47266328728162998</c:v>
                </c:pt>
                <c:pt idx="24">
                  <c:v>0.51255687975559605</c:v>
                </c:pt>
                <c:pt idx="25">
                  <c:v>0.54804676568320199</c:v>
                </c:pt>
                <c:pt idx="26">
                  <c:v>0.556846407622972</c:v>
                </c:pt>
                <c:pt idx="27">
                  <c:v>0.54549749761594402</c:v>
                </c:pt>
                <c:pt idx="28">
                  <c:v>0.53164942987830799</c:v>
                </c:pt>
                <c:pt idx="29">
                  <c:v>0.52712443861857405</c:v>
                </c:pt>
                <c:pt idx="30">
                  <c:v>0.53978323689386198</c:v>
                </c:pt>
                <c:pt idx="31">
                  <c:v>0.56765469427455195</c:v>
                </c:pt>
                <c:pt idx="32">
                  <c:v>0.58590631751431399</c:v>
                </c:pt>
                <c:pt idx="33">
                  <c:v>0.567043715461096</c:v>
                </c:pt>
                <c:pt idx="34">
                  <c:v>0.523839049238224</c:v>
                </c:pt>
                <c:pt idx="35">
                  <c:v>0.50327531325545605</c:v>
                </c:pt>
                <c:pt idx="36">
                  <c:v>0.52404361445723602</c:v>
                </c:pt>
                <c:pt idx="37">
                  <c:v>0.55086376024886197</c:v>
                </c:pt>
                <c:pt idx="38">
                  <c:v>0.549893900394822</c:v>
                </c:pt>
                <c:pt idx="39">
                  <c:v>0.53679218350614399</c:v>
                </c:pt>
                <c:pt idx="40">
                  <c:v>0.54144483718619196</c:v>
                </c:pt>
                <c:pt idx="41">
                  <c:v>0.55435082691887205</c:v>
                </c:pt>
                <c:pt idx="42">
                  <c:v>0.54538651160707396</c:v>
                </c:pt>
                <c:pt idx="43">
                  <c:v>0.51732152209488802</c:v>
                </c:pt>
                <c:pt idx="44">
                  <c:v>0.50275808711860004</c:v>
                </c:pt>
                <c:pt idx="45">
                  <c:v>0.51616013416593398</c:v>
                </c:pt>
                <c:pt idx="46">
                  <c:v>0.53992591879414598</c:v>
                </c:pt>
                <c:pt idx="47">
                  <c:v>0.55306244274713801</c:v>
                </c:pt>
                <c:pt idx="48">
                  <c:v>0.54986196479620397</c:v>
                </c:pt>
                <c:pt idx="49">
                  <c:v>0.53657946088086406</c:v>
                </c:pt>
                <c:pt idx="50">
                  <c:v>0.52779437604853796</c:v>
                </c:pt>
                <c:pt idx="51">
                  <c:v>0.53529765671387997</c:v>
                </c:pt>
                <c:pt idx="52">
                  <c:v>0.54661668340929603</c:v>
                </c:pt>
                <c:pt idx="53">
                  <c:v>0.53359827898618395</c:v>
                </c:pt>
                <c:pt idx="54">
                  <c:v>0.49676436614654801</c:v>
                </c:pt>
                <c:pt idx="55">
                  <c:v>0.47307138670406401</c:v>
                </c:pt>
                <c:pt idx="56">
                  <c:v>0.47986444696323599</c:v>
                </c:pt>
                <c:pt idx="57">
                  <c:v>0.486768500800774</c:v>
                </c:pt>
                <c:pt idx="58">
                  <c:v>0.47242183787576197</c:v>
                </c:pt>
                <c:pt idx="59">
                  <c:v>0.468979068739384</c:v>
                </c:pt>
                <c:pt idx="60">
                  <c:v>0.50770813038476803</c:v>
                </c:pt>
                <c:pt idx="61">
                  <c:v>0.55758795435432607</c:v>
                </c:pt>
                <c:pt idx="62">
                  <c:v>0.57101819602768</c:v>
                </c:pt>
                <c:pt idx="63">
                  <c:v>0.55965449501464204</c:v>
                </c:pt>
                <c:pt idx="64">
                  <c:v>0.56529299346475403</c:v>
                </c:pt>
                <c:pt idx="65">
                  <c:v>0.58102643920903396</c:v>
                </c:pt>
                <c:pt idx="66">
                  <c:v>0.56812499389641002</c:v>
                </c:pt>
                <c:pt idx="67">
                  <c:v>0.53412616563543003</c:v>
                </c:pt>
                <c:pt idx="68">
                  <c:v>0.52308161996522795</c:v>
                </c:pt>
                <c:pt idx="69">
                  <c:v>0.53567897513092</c:v>
                </c:pt>
                <c:pt idx="70">
                  <c:v>0.53024042895968604</c:v>
                </c:pt>
                <c:pt idx="71">
                  <c:v>0.50260227673068003</c:v>
                </c:pt>
                <c:pt idx="72">
                  <c:v>0.49385751969439001</c:v>
                </c:pt>
                <c:pt idx="73">
                  <c:v>0.51280286312780199</c:v>
                </c:pt>
                <c:pt idx="74">
                  <c:v>0.52137639538709402</c:v>
                </c:pt>
                <c:pt idx="75">
                  <c:v>0.50944062552925795</c:v>
                </c:pt>
                <c:pt idx="76">
                  <c:v>0.51472759163735204</c:v>
                </c:pt>
                <c:pt idx="77">
                  <c:v>0.54977776599771799</c:v>
                </c:pt>
                <c:pt idx="78">
                  <c:v>0.57470951302759998</c:v>
                </c:pt>
                <c:pt idx="79">
                  <c:v>0.56533435038061797</c:v>
                </c:pt>
                <c:pt idx="80">
                  <c:v>0.547173289560694</c:v>
                </c:pt>
                <c:pt idx="81">
                  <c:v>0.53939231090095396</c:v>
                </c:pt>
                <c:pt idx="82">
                  <c:v>0.52654107852992205</c:v>
                </c:pt>
                <c:pt idx="83">
                  <c:v>0.51010643653439203</c:v>
                </c:pt>
                <c:pt idx="84">
                  <c:v>0.52424572377066403</c:v>
                </c:pt>
                <c:pt idx="85">
                  <c:v>0.57032070783502598</c:v>
                </c:pt>
                <c:pt idx="86">
                  <c:v>0.59788256871780199</c:v>
                </c:pt>
                <c:pt idx="87">
                  <c:v>0.58360532533735798</c:v>
                </c:pt>
                <c:pt idx="88">
                  <c:v>0.56716518078443801</c:v>
                </c:pt>
                <c:pt idx="89">
                  <c:v>0.573400331029014</c:v>
                </c:pt>
                <c:pt idx="90">
                  <c:v>0.56516433733068605</c:v>
                </c:pt>
                <c:pt idx="91">
                  <c:v>0.51889745573229795</c:v>
                </c:pt>
                <c:pt idx="92">
                  <c:v>0.48196955597748597</c:v>
                </c:pt>
                <c:pt idx="93">
                  <c:v>0.49821929396275799</c:v>
                </c:pt>
                <c:pt idx="94">
                  <c:v>0.53358119902649603</c:v>
                </c:pt>
                <c:pt idx="95">
                  <c:v>0.53761358699340001</c:v>
                </c:pt>
                <c:pt idx="96">
                  <c:v>0.52733444775527405</c:v>
                </c:pt>
                <c:pt idx="97">
                  <c:v>0.54158705750416802</c:v>
                </c:pt>
                <c:pt idx="98">
                  <c:v>0.55719590194733803</c:v>
                </c:pt>
                <c:pt idx="99">
                  <c:v>0.52814460419595</c:v>
                </c:pt>
                <c:pt idx="100">
                  <c:v>0.47830052890663399</c:v>
                </c:pt>
                <c:pt idx="101">
                  <c:v>0.47628815303807598</c:v>
                </c:pt>
                <c:pt idx="102">
                  <c:v>0.53078900196281797</c:v>
                </c:pt>
                <c:pt idx="103">
                  <c:v>0.57980078557739201</c:v>
                </c:pt>
                <c:pt idx="104">
                  <c:v>0.57967349516623201</c:v>
                </c:pt>
                <c:pt idx="105">
                  <c:v>0.54807344150455006</c:v>
                </c:pt>
                <c:pt idx="106">
                  <c:v>0.52368544870705203</c:v>
                </c:pt>
                <c:pt idx="107">
                  <c:v>0.53239288486946601</c:v>
                </c:pt>
                <c:pt idx="108">
                  <c:v>0.58276281337878399</c:v>
                </c:pt>
                <c:pt idx="109">
                  <c:v>0.64632920640010205</c:v>
                </c:pt>
                <c:pt idx="110">
                  <c:v>0.65748531731607396</c:v>
                </c:pt>
                <c:pt idx="111">
                  <c:v>0.58698738191748001</c:v>
                </c:pt>
                <c:pt idx="112">
                  <c:v>0.50159538435339801</c:v>
                </c:pt>
                <c:pt idx="113">
                  <c:v>0.49189291227418602</c:v>
                </c:pt>
                <c:pt idx="114">
                  <c:v>0.55126533436068004</c:v>
                </c:pt>
                <c:pt idx="115">
                  <c:v>0.58998097332527599</c:v>
                </c:pt>
                <c:pt idx="116">
                  <c:v>0.56460496913279201</c:v>
                </c:pt>
                <c:pt idx="117">
                  <c:v>0.52407308415606602</c:v>
                </c:pt>
                <c:pt idx="118">
                  <c:v>0.51974225029832</c:v>
                </c:pt>
                <c:pt idx="119">
                  <c:v>0.53891876432965402</c:v>
                </c:pt>
                <c:pt idx="120">
                  <c:v>0.55000823953384603</c:v>
                </c:pt>
                <c:pt idx="121">
                  <c:v>0.55404896761301403</c:v>
                </c:pt>
                <c:pt idx="122">
                  <c:v>0.56095200189286998</c:v>
                </c:pt>
                <c:pt idx="123">
                  <c:v>0.56185701071635796</c:v>
                </c:pt>
                <c:pt idx="124">
                  <c:v>0.55565189315479202</c:v>
                </c:pt>
                <c:pt idx="125">
                  <c:v>0.56300459474865605</c:v>
                </c:pt>
                <c:pt idx="126">
                  <c:v>0.58451680252954397</c:v>
                </c:pt>
                <c:pt idx="127">
                  <c:v>0.58178078685108203</c:v>
                </c:pt>
                <c:pt idx="128">
                  <c:v>0.53259110345578997</c:v>
                </c:pt>
                <c:pt idx="129">
                  <c:v>0.474181558050634</c:v>
                </c:pt>
                <c:pt idx="130">
                  <c:v>0.45729777789556803</c:v>
                </c:pt>
                <c:pt idx="131">
                  <c:v>0.48119793412193201</c:v>
                </c:pt>
                <c:pt idx="132">
                  <c:v>0.50787716665757998</c:v>
                </c:pt>
                <c:pt idx="133">
                  <c:v>0.52071251301400601</c:v>
                </c:pt>
                <c:pt idx="134">
                  <c:v>0.53177880062682603</c:v>
                </c:pt>
                <c:pt idx="135">
                  <c:v>0.54249362751114805</c:v>
                </c:pt>
                <c:pt idx="136">
                  <c:v>0.53674971007734396</c:v>
                </c:pt>
                <c:pt idx="137">
                  <c:v>0.51669613818776206</c:v>
                </c:pt>
                <c:pt idx="138">
                  <c:v>0.51327211089573599</c:v>
                </c:pt>
                <c:pt idx="139">
                  <c:v>0.54652685462726402</c:v>
                </c:pt>
                <c:pt idx="140">
                  <c:v>0.593556970785036</c:v>
                </c:pt>
                <c:pt idx="141">
                  <c:v>0.61251126191318206</c:v>
                </c:pt>
                <c:pt idx="142">
                  <c:v>0.59218656709911</c:v>
                </c:pt>
                <c:pt idx="143">
                  <c:v>0.56409786089251601</c:v>
                </c:pt>
                <c:pt idx="144">
                  <c:v>0.56403647832238801</c:v>
                </c:pt>
                <c:pt idx="145">
                  <c:v>0.591814078028288</c:v>
                </c:pt>
                <c:pt idx="146">
                  <c:v>0.615887106039122</c:v>
                </c:pt>
                <c:pt idx="147">
                  <c:v>0.61138036764109205</c:v>
                </c:pt>
                <c:pt idx="148">
                  <c:v>0.58219937971889602</c:v>
                </c:pt>
                <c:pt idx="149">
                  <c:v>0.54759018286274996</c:v>
                </c:pt>
                <c:pt idx="150">
                  <c:v>0.52185227367879605</c:v>
                </c:pt>
                <c:pt idx="151">
                  <c:v>0.511270169865636</c:v>
                </c:pt>
                <c:pt idx="152">
                  <c:v>0.51507323557524398</c:v>
                </c:pt>
                <c:pt idx="153">
                  <c:v>0.51981737113144799</c:v>
                </c:pt>
                <c:pt idx="154">
                  <c:v>0.50770976667630396</c:v>
                </c:pt>
                <c:pt idx="155">
                  <c:v>0.48409821923825402</c:v>
                </c:pt>
                <c:pt idx="156">
                  <c:v>0.48242748145699199</c:v>
                </c:pt>
                <c:pt idx="157">
                  <c:v>0.52281887293080997</c:v>
                </c:pt>
                <c:pt idx="158">
                  <c:v>0.57685098974476001</c:v>
                </c:pt>
                <c:pt idx="159">
                  <c:v>0.59779097010218796</c:v>
                </c:pt>
                <c:pt idx="160">
                  <c:v>0.58058595565952797</c:v>
                </c:pt>
                <c:pt idx="161">
                  <c:v>0.56381605669375201</c:v>
                </c:pt>
                <c:pt idx="162">
                  <c:v>0.569339409918174</c:v>
                </c:pt>
                <c:pt idx="163">
                  <c:v>0.57127537996528399</c:v>
                </c:pt>
                <c:pt idx="164">
                  <c:v>0.54237407232192203</c:v>
                </c:pt>
                <c:pt idx="165">
                  <c:v>0.50576677827787597</c:v>
                </c:pt>
                <c:pt idx="166">
                  <c:v>0.50840994921857197</c:v>
                </c:pt>
                <c:pt idx="167">
                  <c:v>0.55128939026378199</c:v>
                </c:pt>
                <c:pt idx="168">
                  <c:v>0.58250534887157202</c:v>
                </c:pt>
                <c:pt idx="169">
                  <c:v>0.56963714132975596</c:v>
                </c:pt>
                <c:pt idx="170">
                  <c:v>0.54506492416095997</c:v>
                </c:pt>
                <c:pt idx="171">
                  <c:v>0.55199659964061198</c:v>
                </c:pt>
                <c:pt idx="172">
                  <c:v>0.57155876694949403</c:v>
                </c:pt>
                <c:pt idx="173">
                  <c:v>0.54946546122278206</c:v>
                </c:pt>
                <c:pt idx="174">
                  <c:v>0.48818477392583198</c:v>
                </c:pt>
                <c:pt idx="175">
                  <c:v>0.45699853472593599</c:v>
                </c:pt>
                <c:pt idx="176">
                  <c:v>0.493089862809934</c:v>
                </c:pt>
                <c:pt idx="177">
                  <c:v>0.54514283904110206</c:v>
                </c:pt>
                <c:pt idx="178">
                  <c:v>0.55180396538710796</c:v>
                </c:pt>
                <c:pt idx="179">
                  <c:v>0.53161868409064206</c:v>
                </c:pt>
                <c:pt idx="180">
                  <c:v>0.54256034306174206</c:v>
                </c:pt>
                <c:pt idx="181">
                  <c:v>0.58434416459601002</c:v>
                </c:pt>
                <c:pt idx="182">
                  <c:v>0.604879127027664</c:v>
                </c:pt>
                <c:pt idx="183">
                  <c:v>0.58819273538002403</c:v>
                </c:pt>
                <c:pt idx="184">
                  <c:v>0.56905418216494597</c:v>
                </c:pt>
                <c:pt idx="185">
                  <c:v>0.56248243228204997</c:v>
                </c:pt>
                <c:pt idx="186">
                  <c:v>0.54550578894829005</c:v>
                </c:pt>
                <c:pt idx="187">
                  <c:v>0.51761931749558199</c:v>
                </c:pt>
                <c:pt idx="188">
                  <c:v>0.51379832553622595</c:v>
                </c:pt>
                <c:pt idx="189">
                  <c:v>0.53818985404060204</c:v>
                </c:pt>
                <c:pt idx="190">
                  <c:v>0.54589349623883199</c:v>
                </c:pt>
                <c:pt idx="191">
                  <c:v>0.51711720754878199</c:v>
                </c:pt>
                <c:pt idx="192">
                  <c:v>0.49370134713100799</c:v>
                </c:pt>
                <c:pt idx="193">
                  <c:v>0.51146494653510799</c:v>
                </c:pt>
                <c:pt idx="194">
                  <c:v>0.54788436596618406</c:v>
                </c:pt>
                <c:pt idx="195">
                  <c:v>0.569189070261366</c:v>
                </c:pt>
                <c:pt idx="196">
                  <c:v>0.57869796486587199</c:v>
                </c:pt>
                <c:pt idx="197">
                  <c:v>0.58340386651612397</c:v>
                </c:pt>
                <c:pt idx="198">
                  <c:v>0.56482772974165396</c:v>
                </c:pt>
                <c:pt idx="199">
                  <c:v>0.52572181159294995</c:v>
                </c:pt>
                <c:pt idx="200">
                  <c:v>0.51611723789847597</c:v>
                </c:pt>
                <c:pt idx="201">
                  <c:v>0.56269729818572001</c:v>
                </c:pt>
                <c:pt idx="202">
                  <c:v>0.61484119172464402</c:v>
                </c:pt>
                <c:pt idx="203">
                  <c:v>0.61341043363269399</c:v>
                </c:pt>
                <c:pt idx="204">
                  <c:v>0.57486235263319996</c:v>
                </c:pt>
                <c:pt idx="205">
                  <c:v>0.55234047745537596</c:v>
                </c:pt>
                <c:pt idx="206">
                  <c:v>0.54958709804679406</c:v>
                </c:pt>
                <c:pt idx="207">
                  <c:v>0.535074904764966</c:v>
                </c:pt>
                <c:pt idx="208">
                  <c:v>0.51337581604900195</c:v>
                </c:pt>
                <c:pt idx="209">
                  <c:v>0.51704631548815805</c:v>
                </c:pt>
                <c:pt idx="210">
                  <c:v>0.54297522490980399</c:v>
                </c:pt>
                <c:pt idx="211">
                  <c:v>0.55577988747902995</c:v>
                </c:pt>
                <c:pt idx="212">
                  <c:v>0.54511164525322398</c:v>
                </c:pt>
                <c:pt idx="213">
                  <c:v>0.52997292845714206</c:v>
                </c:pt>
                <c:pt idx="214">
                  <c:v>0.51852554085540403</c:v>
                </c:pt>
                <c:pt idx="215">
                  <c:v>0.50983087541101602</c:v>
                </c:pt>
                <c:pt idx="216">
                  <c:v>0.51828045554181001</c:v>
                </c:pt>
                <c:pt idx="217">
                  <c:v>0.54843314139571597</c:v>
                </c:pt>
                <c:pt idx="218">
                  <c:v>0.56583448123647995</c:v>
                </c:pt>
                <c:pt idx="219">
                  <c:v>0.54418508070396199</c:v>
                </c:pt>
                <c:pt idx="220">
                  <c:v>0.51874531047532002</c:v>
                </c:pt>
                <c:pt idx="221">
                  <c:v>0.53496621927121402</c:v>
                </c:pt>
                <c:pt idx="222">
                  <c:v>0.566977363653134</c:v>
                </c:pt>
                <c:pt idx="223">
                  <c:v>0.55485337196957196</c:v>
                </c:pt>
                <c:pt idx="224">
                  <c:v>0.50649813514041997</c:v>
                </c:pt>
                <c:pt idx="225">
                  <c:v>0.48779997421702198</c:v>
                </c:pt>
                <c:pt idx="226">
                  <c:v>0.51731808993582795</c:v>
                </c:pt>
                <c:pt idx="227">
                  <c:v>0.54635956886136405</c:v>
                </c:pt>
                <c:pt idx="228">
                  <c:v>0.54672420502096597</c:v>
                </c:pt>
                <c:pt idx="229">
                  <c:v>0.54410754382861204</c:v>
                </c:pt>
                <c:pt idx="230">
                  <c:v>0.55436302516900204</c:v>
                </c:pt>
                <c:pt idx="231">
                  <c:v>0.55820236857615402</c:v>
                </c:pt>
                <c:pt idx="232">
                  <c:v>0.55433141492209204</c:v>
                </c:pt>
                <c:pt idx="233">
                  <c:v>0.56876578597418204</c:v>
                </c:pt>
                <c:pt idx="234">
                  <c:v>0.59315649978720797</c:v>
                </c:pt>
                <c:pt idx="235">
                  <c:v>0.58228747417895399</c:v>
                </c:pt>
                <c:pt idx="236">
                  <c:v>0.534884762558272</c:v>
                </c:pt>
                <c:pt idx="237">
                  <c:v>0.50826118824216404</c:v>
                </c:pt>
                <c:pt idx="238">
                  <c:v>0.52611782591211198</c:v>
                </c:pt>
                <c:pt idx="239">
                  <c:v>0.542016194331012</c:v>
                </c:pt>
                <c:pt idx="240">
                  <c:v>0.52793270525616998</c:v>
                </c:pt>
                <c:pt idx="241">
                  <c:v>0.52632124586960005</c:v>
                </c:pt>
                <c:pt idx="242">
                  <c:v>0.56726491106480204</c:v>
                </c:pt>
                <c:pt idx="243">
                  <c:v>0.60248406100143204</c:v>
                </c:pt>
                <c:pt idx="244">
                  <c:v>0.58257836084132797</c:v>
                </c:pt>
                <c:pt idx="245">
                  <c:v>0.542814066004072</c:v>
                </c:pt>
                <c:pt idx="246">
                  <c:v>0.543030936314014</c:v>
                </c:pt>
                <c:pt idx="247">
                  <c:v>0.56738874062692202</c:v>
                </c:pt>
                <c:pt idx="248">
                  <c:v>0.55957538094505799</c:v>
                </c:pt>
                <c:pt idx="249">
                  <c:v>0.52672356689688404</c:v>
                </c:pt>
                <c:pt idx="250">
                  <c:v>0.52795945335933203</c:v>
                </c:pt>
                <c:pt idx="251">
                  <c:v>0.57163919278839403</c:v>
                </c:pt>
                <c:pt idx="252">
                  <c:v>0.60036963142630606</c:v>
                </c:pt>
                <c:pt idx="253">
                  <c:v>0.58247081712289206</c:v>
                </c:pt>
                <c:pt idx="254">
                  <c:v>0.55183088945454206</c:v>
                </c:pt>
                <c:pt idx="255">
                  <c:v>0.543148744070168</c:v>
                </c:pt>
                <c:pt idx="256">
                  <c:v>0.54553158053028206</c:v>
                </c:pt>
                <c:pt idx="257">
                  <c:v>0.54185381436114999</c:v>
                </c:pt>
                <c:pt idx="258">
                  <c:v>0.54433166948234202</c:v>
                </c:pt>
                <c:pt idx="259">
                  <c:v>0.56133525881098001</c:v>
                </c:pt>
                <c:pt idx="260">
                  <c:v>0.56747601941409997</c:v>
                </c:pt>
                <c:pt idx="261">
                  <c:v>0.54175670220682404</c:v>
                </c:pt>
                <c:pt idx="262">
                  <c:v>0.51018295805295999</c:v>
                </c:pt>
                <c:pt idx="263">
                  <c:v>0.51460230808905005</c:v>
                </c:pt>
                <c:pt idx="264">
                  <c:v>0.55162637969739803</c:v>
                </c:pt>
                <c:pt idx="265">
                  <c:v>0.57466913817286003</c:v>
                </c:pt>
                <c:pt idx="266">
                  <c:v>0.55406354590491802</c:v>
                </c:pt>
                <c:pt idx="267">
                  <c:v>0.50969916926583003</c:v>
                </c:pt>
                <c:pt idx="268">
                  <c:v>0.48247212263238398</c:v>
                </c:pt>
                <c:pt idx="269">
                  <c:v>0.49456928067572797</c:v>
                </c:pt>
                <c:pt idx="270">
                  <c:v>0.54095369062600196</c:v>
                </c:pt>
                <c:pt idx="271">
                  <c:v>0.59741673512815197</c:v>
                </c:pt>
                <c:pt idx="272">
                  <c:v>0.62694849758723004</c:v>
                </c:pt>
                <c:pt idx="273">
                  <c:v>0.599996967396634</c:v>
                </c:pt>
                <c:pt idx="274">
                  <c:v>0.52945556415773398</c:v>
                </c:pt>
                <c:pt idx="275">
                  <c:v>0.47345626933954199</c:v>
                </c:pt>
                <c:pt idx="276">
                  <c:v>0.47941579179528598</c:v>
                </c:pt>
                <c:pt idx="277">
                  <c:v>0.52900662191976999</c:v>
                </c:pt>
                <c:pt idx="278">
                  <c:v>0.56067707612071604</c:v>
                </c:pt>
                <c:pt idx="279">
                  <c:v>0.54454832577124601</c:v>
                </c:pt>
                <c:pt idx="280">
                  <c:v>0.50961459467436598</c:v>
                </c:pt>
                <c:pt idx="281">
                  <c:v>0.49511596266421798</c:v>
                </c:pt>
                <c:pt idx="282">
                  <c:v>0.50555874880811802</c:v>
                </c:pt>
                <c:pt idx="283">
                  <c:v>0.52519743632524796</c:v>
                </c:pt>
                <c:pt idx="284">
                  <c:v>0.546969096814926</c:v>
                </c:pt>
                <c:pt idx="285">
                  <c:v>0.56606455209354001</c:v>
                </c:pt>
                <c:pt idx="286">
                  <c:v>0.56829381198783002</c:v>
                </c:pt>
                <c:pt idx="287">
                  <c:v>0.54967367809683398</c:v>
                </c:pt>
                <c:pt idx="288">
                  <c:v>0.53126196769489198</c:v>
                </c:pt>
                <c:pt idx="289">
                  <c:v>0.53213955845152805</c:v>
                </c:pt>
                <c:pt idx="290">
                  <c:v>0.54279590930612798</c:v>
                </c:pt>
                <c:pt idx="291">
                  <c:v>0.54646087023835399</c:v>
                </c:pt>
                <c:pt idx="292">
                  <c:v>0.54917552408357606</c:v>
                </c:pt>
                <c:pt idx="293">
                  <c:v>0.56309333937645201</c:v>
                </c:pt>
                <c:pt idx="294">
                  <c:v>0.57548552186436797</c:v>
                </c:pt>
                <c:pt idx="295">
                  <c:v>0.56325592784697998</c:v>
                </c:pt>
                <c:pt idx="296">
                  <c:v>0.52846557331195598</c:v>
                </c:pt>
                <c:pt idx="297">
                  <c:v>0.49442309824007602</c:v>
                </c:pt>
                <c:pt idx="298">
                  <c:v>0.477286497032262</c:v>
                </c:pt>
                <c:pt idx="299">
                  <c:v>0.48430537427152598</c:v>
                </c:pt>
                <c:pt idx="300">
                  <c:v>0.52294273980957195</c:v>
                </c:pt>
                <c:pt idx="301">
                  <c:v>0.58158098781802203</c:v>
                </c:pt>
                <c:pt idx="302">
                  <c:v>0.61761335345185797</c:v>
                </c:pt>
                <c:pt idx="303">
                  <c:v>0.60170980732596202</c:v>
                </c:pt>
                <c:pt idx="304">
                  <c:v>0.56335876737865398</c:v>
                </c:pt>
                <c:pt idx="305">
                  <c:v>0.55411263739301198</c:v>
                </c:pt>
                <c:pt idx="306">
                  <c:v>0.57383987248017598</c:v>
                </c:pt>
                <c:pt idx="307">
                  <c:v>0.57679983385076206</c:v>
                </c:pt>
                <c:pt idx="308">
                  <c:v>0.54954724892308404</c:v>
                </c:pt>
                <c:pt idx="309">
                  <c:v>0.53480733592910201</c:v>
                </c:pt>
                <c:pt idx="310">
                  <c:v>0.56381854112292995</c:v>
                </c:pt>
                <c:pt idx="311">
                  <c:v>0.60491894708055205</c:v>
                </c:pt>
                <c:pt idx="312">
                  <c:v>0.60507167700442599</c:v>
                </c:pt>
                <c:pt idx="313">
                  <c:v>0.56021668045190598</c:v>
                </c:pt>
                <c:pt idx="314">
                  <c:v>0.51937144335909202</c:v>
                </c:pt>
                <c:pt idx="315">
                  <c:v>0.52412821639791196</c:v>
                </c:pt>
                <c:pt idx="316">
                  <c:v>0.55869326838381594</c:v>
                </c:pt>
                <c:pt idx="317">
                  <c:v>0.56645447650958602</c:v>
                </c:pt>
                <c:pt idx="318">
                  <c:v>0.51871186943001202</c:v>
                </c:pt>
                <c:pt idx="319">
                  <c:v>0.4573020868014</c:v>
                </c:pt>
                <c:pt idx="320">
                  <c:v>0.446523454443368</c:v>
                </c:pt>
                <c:pt idx="321">
                  <c:v>0.48534748356491597</c:v>
                </c:pt>
                <c:pt idx="322">
                  <c:v>0.50713234133224805</c:v>
                </c:pt>
                <c:pt idx="323">
                  <c:v>0.48008858847441199</c:v>
                </c:pt>
                <c:pt idx="324">
                  <c:v>0.458185916648366</c:v>
                </c:pt>
                <c:pt idx="325">
                  <c:v>0.49595576954496601</c:v>
                </c:pt>
                <c:pt idx="326">
                  <c:v>0.559417704183376</c:v>
                </c:pt>
                <c:pt idx="327">
                  <c:v>0.57715630717605804</c:v>
                </c:pt>
                <c:pt idx="328">
                  <c:v>0.54603299344390999</c:v>
                </c:pt>
                <c:pt idx="329">
                  <c:v>0.52203505350215396</c:v>
                </c:pt>
                <c:pt idx="330">
                  <c:v>0.52844973703143006</c:v>
                </c:pt>
                <c:pt idx="331">
                  <c:v>0.54156717206195404</c:v>
                </c:pt>
                <c:pt idx="332">
                  <c:v>0.55514165087061396</c:v>
                </c:pt>
                <c:pt idx="333">
                  <c:v>0.58717864087235605</c:v>
                </c:pt>
                <c:pt idx="334">
                  <c:v>0.62273318119583398</c:v>
                </c:pt>
                <c:pt idx="335">
                  <c:v>0.619316640843664</c:v>
                </c:pt>
                <c:pt idx="336">
                  <c:v>0.57935438828143204</c:v>
                </c:pt>
                <c:pt idx="337">
                  <c:v>0.55599191722346197</c:v>
                </c:pt>
                <c:pt idx="338">
                  <c:v>0.57393619957020003</c:v>
                </c:pt>
                <c:pt idx="339">
                  <c:v>0.59911250689911999</c:v>
                </c:pt>
                <c:pt idx="340">
                  <c:v>0.59750141253135802</c:v>
                </c:pt>
                <c:pt idx="341">
                  <c:v>0.57147914384098397</c:v>
                </c:pt>
                <c:pt idx="342">
                  <c:v>0.53071575534266802</c:v>
                </c:pt>
                <c:pt idx="343">
                  <c:v>0.48259090853845799</c:v>
                </c:pt>
                <c:pt idx="344">
                  <c:v>0.45779867906545801</c:v>
                </c:pt>
                <c:pt idx="345">
                  <c:v>0.48519685738349599</c:v>
                </c:pt>
                <c:pt idx="346">
                  <c:v>0.53232451584124396</c:v>
                </c:pt>
                <c:pt idx="347">
                  <c:v>0.53405221606787001</c:v>
                </c:pt>
                <c:pt idx="348">
                  <c:v>0.49086549605609398</c:v>
                </c:pt>
                <c:pt idx="349">
                  <c:v>0.47037443778245197</c:v>
                </c:pt>
                <c:pt idx="350">
                  <c:v>0.49698840896697799</c:v>
                </c:pt>
                <c:pt idx="351">
                  <c:v>0.51623401350210196</c:v>
                </c:pt>
                <c:pt idx="352">
                  <c:v>0.49401087766192198</c:v>
                </c:pt>
                <c:pt idx="353">
                  <c:v>0.47294422294494598</c:v>
                </c:pt>
                <c:pt idx="354">
                  <c:v>0.49136597147133598</c:v>
                </c:pt>
                <c:pt idx="355">
                  <c:v>0.51932755146423204</c:v>
                </c:pt>
                <c:pt idx="356">
                  <c:v>0.52275197614005797</c:v>
                </c:pt>
                <c:pt idx="357">
                  <c:v>0.52524797311497995</c:v>
                </c:pt>
                <c:pt idx="358">
                  <c:v>0.55288041544577005</c:v>
                </c:pt>
                <c:pt idx="359">
                  <c:v>0.576010287411586</c:v>
                </c:pt>
                <c:pt idx="360">
                  <c:v>0.56293141162384996</c:v>
                </c:pt>
                <c:pt idx="361">
                  <c:v>0.54105730130794605</c:v>
                </c:pt>
                <c:pt idx="362">
                  <c:v>0.54754086252883005</c:v>
                </c:pt>
                <c:pt idx="363">
                  <c:v>0.562213928649686</c:v>
                </c:pt>
                <c:pt idx="364">
                  <c:v>0.54527754783701599</c:v>
                </c:pt>
                <c:pt idx="365">
                  <c:v>0.505252230919078</c:v>
                </c:pt>
                <c:pt idx="366">
                  <c:v>0.47907189533860201</c:v>
                </c:pt>
                <c:pt idx="367">
                  <c:v>0.47702065668186</c:v>
                </c:pt>
                <c:pt idx="368">
                  <c:v>0.48830049475380199</c:v>
                </c:pt>
                <c:pt idx="369">
                  <c:v>0.50475203278706204</c:v>
                </c:pt>
                <c:pt idx="370">
                  <c:v>0.50567537273445995</c:v>
                </c:pt>
                <c:pt idx="371">
                  <c:v>0.467236012066224</c:v>
                </c:pt>
                <c:pt idx="372">
                  <c:v>0.42003745146448201</c:v>
                </c:pt>
                <c:pt idx="373">
                  <c:v>0.43439022663514998</c:v>
                </c:pt>
                <c:pt idx="374">
                  <c:v>0.50633590733551603</c:v>
                </c:pt>
                <c:pt idx="375">
                  <c:v>0.53464384304350199</c:v>
                </c:pt>
                <c:pt idx="376">
                  <c:v>0.47148483811285402</c:v>
                </c:pt>
                <c:pt idx="377">
                  <c:v>0.41305945711106401</c:v>
                </c:pt>
                <c:pt idx="378">
                  <c:v>0.45542958903650399</c:v>
                </c:pt>
                <c:pt idx="379">
                  <c:v>0.53963988214516001</c:v>
                </c:pt>
                <c:pt idx="380">
                  <c:v>0.55162323929377999</c:v>
                </c:pt>
                <c:pt idx="381">
                  <c:v>0.51138096250935605</c:v>
                </c:pt>
                <c:pt idx="382">
                  <c:v>0.52684478546831404</c:v>
                </c:pt>
                <c:pt idx="383">
                  <c:v>0.59634380007621601</c:v>
                </c:pt>
                <c:pt idx="384">
                  <c:v>0.60700898687723204</c:v>
                </c:pt>
                <c:pt idx="385">
                  <c:v>0.53002542444701806</c:v>
                </c:pt>
                <c:pt idx="386">
                  <c:v>0.47200246157721198</c:v>
                </c:pt>
                <c:pt idx="387">
                  <c:v>0.49962729913940201</c:v>
                </c:pt>
                <c:pt idx="388">
                  <c:v>0.54191352894117395</c:v>
                </c:pt>
                <c:pt idx="389">
                  <c:v>0.52129817461428796</c:v>
                </c:pt>
                <c:pt idx="390">
                  <c:v>0.47414471915839002</c:v>
                </c:pt>
                <c:pt idx="391">
                  <c:v>0.47189977535918198</c:v>
                </c:pt>
                <c:pt idx="392">
                  <c:v>0.50568873024260197</c:v>
                </c:pt>
                <c:pt idx="393">
                  <c:v>0.52291864150789402</c:v>
                </c:pt>
                <c:pt idx="394">
                  <c:v>0.51889750742233198</c:v>
                </c:pt>
                <c:pt idx="395">
                  <c:v>0.52295303167178997</c:v>
                </c:pt>
                <c:pt idx="396">
                  <c:v>0.53515628817949601</c:v>
                </c:pt>
                <c:pt idx="397">
                  <c:v>0.53593890470222805</c:v>
                </c:pt>
                <c:pt idx="398">
                  <c:v>0.52744243781529798</c:v>
                </c:pt>
                <c:pt idx="399">
                  <c:v>0.51765821385129995</c:v>
                </c:pt>
                <c:pt idx="400">
                  <c:v>0.49256964727251001</c:v>
                </c:pt>
                <c:pt idx="401">
                  <c:v>0.44613123733767002</c:v>
                </c:pt>
                <c:pt idx="402">
                  <c:v>0.410402421540908</c:v>
                </c:pt>
                <c:pt idx="403">
                  <c:v>0.41643042467839397</c:v>
                </c:pt>
                <c:pt idx="404">
                  <c:v>0.449012682806264</c:v>
                </c:pt>
                <c:pt idx="405">
                  <c:v>0.47486885462857997</c:v>
                </c:pt>
                <c:pt idx="406">
                  <c:v>0.49192017138285399</c:v>
                </c:pt>
                <c:pt idx="407">
                  <c:v>0.51717064428510195</c:v>
                </c:pt>
                <c:pt idx="408">
                  <c:v>0.54767499368636396</c:v>
                </c:pt>
                <c:pt idx="409">
                  <c:v>0.56673961933060402</c:v>
                </c:pt>
                <c:pt idx="410">
                  <c:v>0.57213876058426405</c:v>
                </c:pt>
                <c:pt idx="411">
                  <c:v>0.57021678814768206</c:v>
                </c:pt>
                <c:pt idx="412">
                  <c:v>0.55757396477496401</c:v>
                </c:pt>
                <c:pt idx="413">
                  <c:v>0.53245303851743797</c:v>
                </c:pt>
                <c:pt idx="414">
                  <c:v>0.50872330377223796</c:v>
                </c:pt>
                <c:pt idx="415">
                  <c:v>0.49803238992559201</c:v>
                </c:pt>
                <c:pt idx="416">
                  <c:v>0.49373435099966401</c:v>
                </c:pt>
                <c:pt idx="417">
                  <c:v>0.48845957227037801</c:v>
                </c:pt>
                <c:pt idx="418">
                  <c:v>0.48806521658604002</c:v>
                </c:pt>
                <c:pt idx="419">
                  <c:v>0.49286721749988199</c:v>
                </c:pt>
                <c:pt idx="420">
                  <c:v>0.48774387497430599</c:v>
                </c:pt>
                <c:pt idx="421">
                  <c:v>0.468199473305624</c:v>
                </c:pt>
                <c:pt idx="422">
                  <c:v>0.45403669117681</c:v>
                </c:pt>
                <c:pt idx="423">
                  <c:v>0.46006321293164598</c:v>
                </c:pt>
                <c:pt idx="424">
                  <c:v>0.47513306327807597</c:v>
                </c:pt>
                <c:pt idx="425">
                  <c:v>0.48547872346348597</c:v>
                </c:pt>
                <c:pt idx="426">
                  <c:v>0.49471931032783001</c:v>
                </c:pt>
                <c:pt idx="427">
                  <c:v>0.50549685981209203</c:v>
                </c:pt>
                <c:pt idx="428">
                  <c:v>0.50722418235532396</c:v>
                </c:pt>
                <c:pt idx="429">
                  <c:v>0.49783979329721401</c:v>
                </c:pt>
                <c:pt idx="430">
                  <c:v>0.491123327865846</c:v>
                </c:pt>
                <c:pt idx="431">
                  <c:v>0.489050835999016</c:v>
                </c:pt>
                <c:pt idx="432">
                  <c:v>0.47869061416923397</c:v>
                </c:pt>
                <c:pt idx="433">
                  <c:v>0.46947506605389999</c:v>
                </c:pt>
                <c:pt idx="434">
                  <c:v>0.49165082942663002</c:v>
                </c:pt>
                <c:pt idx="435">
                  <c:v>0.53630760897214003</c:v>
                </c:pt>
                <c:pt idx="436">
                  <c:v>0.54514352775862596</c:v>
                </c:pt>
                <c:pt idx="437">
                  <c:v>0.495431571327346</c:v>
                </c:pt>
                <c:pt idx="438">
                  <c:v>0.44903726412000999</c:v>
                </c:pt>
                <c:pt idx="439">
                  <c:v>0.46835132774513</c:v>
                </c:pt>
                <c:pt idx="440">
                  <c:v>0.52189934480700995</c:v>
                </c:pt>
                <c:pt idx="441">
                  <c:v>0.53220381341489398</c:v>
                </c:pt>
                <c:pt idx="442">
                  <c:v>0.49107425335750599</c:v>
                </c:pt>
                <c:pt idx="443">
                  <c:v>0.463115906301372</c:v>
                </c:pt>
                <c:pt idx="444">
                  <c:v>0.48575560097353798</c:v>
                </c:pt>
                <c:pt idx="445">
                  <c:v>0.52747751455900005</c:v>
                </c:pt>
                <c:pt idx="446">
                  <c:v>0.54707835493622803</c:v>
                </c:pt>
                <c:pt idx="447">
                  <c:v>0.54137053203192798</c:v>
                </c:pt>
                <c:pt idx="448">
                  <c:v>0.52616135853852397</c:v>
                </c:pt>
                <c:pt idx="449">
                  <c:v>0.51309889824003196</c:v>
                </c:pt>
                <c:pt idx="450">
                  <c:v>0.51302283810357197</c:v>
                </c:pt>
                <c:pt idx="451">
                  <c:v>0.52634636123037604</c:v>
                </c:pt>
                <c:pt idx="452">
                  <c:v>0.52789525966952999</c:v>
                </c:pt>
                <c:pt idx="453">
                  <c:v>0.49682294046650599</c:v>
                </c:pt>
                <c:pt idx="454">
                  <c:v>0.45921567320676798</c:v>
                </c:pt>
                <c:pt idx="455">
                  <c:v>0.46036844077476402</c:v>
                </c:pt>
                <c:pt idx="456">
                  <c:v>0.496299830371284</c:v>
                </c:pt>
                <c:pt idx="457">
                  <c:v>0.51820738375262398</c:v>
                </c:pt>
                <c:pt idx="458">
                  <c:v>0.50697844265085001</c:v>
                </c:pt>
                <c:pt idx="459">
                  <c:v>0.49376000679629201</c:v>
                </c:pt>
                <c:pt idx="460">
                  <c:v>0.49853250522147002</c:v>
                </c:pt>
                <c:pt idx="461">
                  <c:v>0.50095512948988596</c:v>
                </c:pt>
                <c:pt idx="462">
                  <c:v>0.48993539369565398</c:v>
                </c:pt>
                <c:pt idx="463">
                  <c:v>0.49136561950889002</c:v>
                </c:pt>
                <c:pt idx="464">
                  <c:v>0.519239544132578</c:v>
                </c:pt>
                <c:pt idx="465">
                  <c:v>0.54201565230196402</c:v>
                </c:pt>
                <c:pt idx="466">
                  <c:v>0.52866081932793196</c:v>
                </c:pt>
                <c:pt idx="467">
                  <c:v>0.494081961415058</c:v>
                </c:pt>
                <c:pt idx="468">
                  <c:v>0.47070617076062199</c:v>
                </c:pt>
                <c:pt idx="469">
                  <c:v>0.46591582980273599</c:v>
                </c:pt>
                <c:pt idx="470">
                  <c:v>0.47234441725798199</c:v>
                </c:pt>
                <c:pt idx="471">
                  <c:v>0.487842354593918</c:v>
                </c:pt>
                <c:pt idx="472">
                  <c:v>0.50112187633828598</c:v>
                </c:pt>
                <c:pt idx="473">
                  <c:v>0.49260360790444602</c:v>
                </c:pt>
                <c:pt idx="474">
                  <c:v>0.473404626738884</c:v>
                </c:pt>
                <c:pt idx="475">
                  <c:v>0.48215110749897799</c:v>
                </c:pt>
                <c:pt idx="476">
                  <c:v>0.51520095694040002</c:v>
                </c:pt>
                <c:pt idx="477">
                  <c:v>0.51096336190314195</c:v>
                </c:pt>
                <c:pt idx="478">
                  <c:v>0.44620727669642801</c:v>
                </c:pt>
                <c:pt idx="479">
                  <c:v>0.39495845019445597</c:v>
                </c:pt>
                <c:pt idx="480">
                  <c:v>0.42949266820558396</c:v>
                </c:pt>
                <c:pt idx="481">
                  <c:v>0.50624486864907403</c:v>
                </c:pt>
                <c:pt idx="482">
                  <c:v>0.52667983803507001</c:v>
                </c:pt>
                <c:pt idx="483">
                  <c:v>0.48230190777103998</c:v>
                </c:pt>
                <c:pt idx="484">
                  <c:v>0.45279314900630196</c:v>
                </c:pt>
                <c:pt idx="485">
                  <c:v>0.47253157266822599</c:v>
                </c:pt>
                <c:pt idx="486">
                  <c:v>0.49213756339252401</c:v>
                </c:pt>
                <c:pt idx="487">
                  <c:v>0.48210618327319199</c:v>
                </c:pt>
                <c:pt idx="488">
                  <c:v>0.48294071457935001</c:v>
                </c:pt>
                <c:pt idx="489">
                  <c:v>0.51962039680081795</c:v>
                </c:pt>
                <c:pt idx="490">
                  <c:v>0.54494533428776604</c:v>
                </c:pt>
                <c:pt idx="491">
                  <c:v>0.51609478370863004</c:v>
                </c:pt>
                <c:pt idx="492">
                  <c:v>0.46746640341541201</c:v>
                </c:pt>
                <c:pt idx="493">
                  <c:v>0.45508790611078798</c:v>
                </c:pt>
                <c:pt idx="494">
                  <c:v>0.47414494732335999</c:v>
                </c:pt>
                <c:pt idx="495">
                  <c:v>0.48392718298550402</c:v>
                </c:pt>
                <c:pt idx="496">
                  <c:v>0.47941047591654201</c:v>
                </c:pt>
                <c:pt idx="497">
                  <c:v>0.48527808750066198</c:v>
                </c:pt>
                <c:pt idx="498">
                  <c:v>0.50254619652190202</c:v>
                </c:pt>
                <c:pt idx="499">
                  <c:v>0.51085798487917</c:v>
                </c:pt>
                <c:pt idx="500">
                  <c:v>0.51097872757830198</c:v>
                </c:pt>
                <c:pt idx="501">
                  <c:v>0.52340294176367397</c:v>
                </c:pt>
                <c:pt idx="502">
                  <c:v>0.55166307734341602</c:v>
                </c:pt>
                <c:pt idx="503">
                  <c:v>0.57895102274107402</c:v>
                </c:pt>
                <c:pt idx="504">
                  <c:v>0.59476211214371</c:v>
                </c:pt>
                <c:pt idx="505">
                  <c:v>0.60104297100963999</c:v>
                </c:pt>
                <c:pt idx="506">
                  <c:v>0.60102968280607405</c:v>
                </c:pt>
                <c:pt idx="507">
                  <c:v>0.59935484773013803</c:v>
                </c:pt>
                <c:pt idx="508">
                  <c:v>0.59857144622131397</c:v>
                </c:pt>
                <c:pt idx="509">
                  <c:v>0.58370753978113998</c:v>
                </c:pt>
                <c:pt idx="510">
                  <c:v>0.53689973987055395</c:v>
                </c:pt>
                <c:pt idx="511">
                  <c:v>0.48227334956294399</c:v>
                </c:pt>
                <c:pt idx="512">
                  <c:v>0.47759762301571601</c:v>
                </c:pt>
                <c:pt idx="513">
                  <c:v>0.53302915635945203</c:v>
                </c:pt>
                <c:pt idx="514">
                  <c:v>0.57890359253807799</c:v>
                </c:pt>
                <c:pt idx="515">
                  <c:v>0.55586558565931199</c:v>
                </c:pt>
                <c:pt idx="516">
                  <c:v>0.500577861125864</c:v>
                </c:pt>
                <c:pt idx="517">
                  <c:v>0.49000126729661198</c:v>
                </c:pt>
                <c:pt idx="518">
                  <c:v>0.52991203656469599</c:v>
                </c:pt>
                <c:pt idx="519">
                  <c:v>0.55960040889987805</c:v>
                </c:pt>
                <c:pt idx="520">
                  <c:v>0.54919556762370803</c:v>
                </c:pt>
                <c:pt idx="521">
                  <c:v>0.52678433782697198</c:v>
                </c:pt>
                <c:pt idx="522">
                  <c:v>0.51342997412380798</c:v>
                </c:pt>
                <c:pt idx="523">
                  <c:v>0.49588917035675001</c:v>
                </c:pt>
                <c:pt idx="524">
                  <c:v>0.472549671666462</c:v>
                </c:pt>
                <c:pt idx="525">
                  <c:v>0.46909271917839601</c:v>
                </c:pt>
                <c:pt idx="526">
                  <c:v>0.49135380998248002</c:v>
                </c:pt>
                <c:pt idx="527">
                  <c:v>0.50946593082712199</c:v>
                </c:pt>
                <c:pt idx="528">
                  <c:v>0.50691739524830204</c:v>
                </c:pt>
                <c:pt idx="529">
                  <c:v>0.50530222587527596</c:v>
                </c:pt>
                <c:pt idx="530">
                  <c:v>0.52363881319978201</c:v>
                </c:pt>
                <c:pt idx="531">
                  <c:v>0.55006833156208401</c:v>
                </c:pt>
                <c:pt idx="532">
                  <c:v>0.56988782775979396</c:v>
                </c:pt>
                <c:pt idx="533">
                  <c:v>0.58569724957428804</c:v>
                </c:pt>
                <c:pt idx="534">
                  <c:v>0.59290034995465402</c:v>
                </c:pt>
                <c:pt idx="535">
                  <c:v>0.57152770913661999</c:v>
                </c:pt>
                <c:pt idx="536">
                  <c:v>0.52436823311130998</c:v>
                </c:pt>
                <c:pt idx="537">
                  <c:v>0.491310169255878</c:v>
                </c:pt>
                <c:pt idx="538">
                  <c:v>0.500347966928122</c:v>
                </c:pt>
                <c:pt idx="539">
                  <c:v>0.52921529031911596</c:v>
                </c:pt>
                <c:pt idx="540">
                  <c:v>0.54009589401305402</c:v>
                </c:pt>
                <c:pt idx="541">
                  <c:v>0.53095469146860197</c:v>
                </c:pt>
                <c:pt idx="542">
                  <c:v>0.52610528019532399</c:v>
                </c:pt>
                <c:pt idx="543">
                  <c:v>0.53100818165928998</c:v>
                </c:pt>
                <c:pt idx="544">
                  <c:v>0.52442103000224805</c:v>
                </c:pt>
                <c:pt idx="545">
                  <c:v>0.49248017275130801</c:v>
                </c:pt>
                <c:pt idx="546">
                  <c:v>0.45039469230057999</c:v>
                </c:pt>
                <c:pt idx="547">
                  <c:v>0.425948561662992</c:v>
                </c:pt>
                <c:pt idx="548">
                  <c:v>0.43030181594245398</c:v>
                </c:pt>
                <c:pt idx="549">
                  <c:v>0.44988371298091601</c:v>
                </c:pt>
                <c:pt idx="550">
                  <c:v>0.46595015180730998</c:v>
                </c:pt>
                <c:pt idx="551">
                  <c:v>0.47590086224627598</c:v>
                </c:pt>
                <c:pt idx="552">
                  <c:v>0.486509698984534</c:v>
                </c:pt>
                <c:pt idx="553">
                  <c:v>0.491618507193192</c:v>
                </c:pt>
                <c:pt idx="554">
                  <c:v>0.47852505433833598</c:v>
                </c:pt>
                <c:pt idx="555">
                  <c:v>0.45971089775729201</c:v>
                </c:pt>
                <c:pt idx="556">
                  <c:v>0.468006942430296</c:v>
                </c:pt>
                <c:pt idx="557">
                  <c:v>0.50547810771642199</c:v>
                </c:pt>
                <c:pt idx="558">
                  <c:v>0.52961626653999205</c:v>
                </c:pt>
                <c:pt idx="559">
                  <c:v>0.51404202292213597</c:v>
                </c:pt>
                <c:pt idx="560">
                  <c:v>0.48888070013956197</c:v>
                </c:pt>
                <c:pt idx="561">
                  <c:v>0.48895443448572001</c:v>
                </c:pt>
                <c:pt idx="562">
                  <c:v>0.49877534776968202</c:v>
                </c:pt>
                <c:pt idx="563">
                  <c:v>0.49283541593707803</c:v>
                </c:pt>
                <c:pt idx="564">
                  <c:v>0.49375474671159397</c:v>
                </c:pt>
                <c:pt idx="565">
                  <c:v>0.53116005503914598</c:v>
                </c:pt>
                <c:pt idx="566">
                  <c:v>0.57113226218711799</c:v>
                </c:pt>
                <c:pt idx="567">
                  <c:v>0.55701030625061199</c:v>
                </c:pt>
                <c:pt idx="568">
                  <c:v>0.50527280039330003</c:v>
                </c:pt>
                <c:pt idx="569">
                  <c:v>0.48727240556684198</c:v>
                </c:pt>
                <c:pt idx="570">
                  <c:v>0.52062188775141005</c:v>
                </c:pt>
                <c:pt idx="571">
                  <c:v>0.55303066803698397</c:v>
                </c:pt>
                <c:pt idx="572">
                  <c:v>0.55598467688924003</c:v>
                </c:pt>
                <c:pt idx="573">
                  <c:v>0.55735626989875198</c:v>
                </c:pt>
                <c:pt idx="574">
                  <c:v>0.56949710225609795</c:v>
                </c:pt>
                <c:pt idx="575">
                  <c:v>0.56223119925255205</c:v>
                </c:pt>
                <c:pt idx="576">
                  <c:v>0.52941590857964005</c:v>
                </c:pt>
                <c:pt idx="577">
                  <c:v>0.51103520685542003</c:v>
                </c:pt>
                <c:pt idx="578">
                  <c:v>0.52284216689444796</c:v>
                </c:pt>
                <c:pt idx="579">
                  <c:v>0.53035904433432202</c:v>
                </c:pt>
                <c:pt idx="580">
                  <c:v>0.51815412902417401</c:v>
                </c:pt>
                <c:pt idx="581">
                  <c:v>0.51709050077266405</c:v>
                </c:pt>
                <c:pt idx="582">
                  <c:v>0.53556173348721403</c:v>
                </c:pt>
                <c:pt idx="583">
                  <c:v>0.53520246275178596</c:v>
                </c:pt>
                <c:pt idx="584">
                  <c:v>0.50774402790152195</c:v>
                </c:pt>
                <c:pt idx="585">
                  <c:v>0.50262181722851396</c:v>
                </c:pt>
                <c:pt idx="586">
                  <c:v>0.53926466050579602</c:v>
                </c:pt>
                <c:pt idx="587">
                  <c:v>0.56644507907336195</c:v>
                </c:pt>
                <c:pt idx="588">
                  <c:v>0.55335792153298202</c:v>
                </c:pt>
                <c:pt idx="589">
                  <c:v>0.54338161809513397</c:v>
                </c:pt>
                <c:pt idx="590">
                  <c:v>0.56408040610853205</c:v>
                </c:pt>
                <c:pt idx="591">
                  <c:v>0.56545103199808799</c:v>
                </c:pt>
                <c:pt idx="592">
                  <c:v>0.51621673997457795</c:v>
                </c:pt>
                <c:pt idx="593">
                  <c:v>0.48240599991402999</c:v>
                </c:pt>
                <c:pt idx="594">
                  <c:v>0.52483739438367005</c:v>
                </c:pt>
                <c:pt idx="595">
                  <c:v>0.58694955511415803</c:v>
                </c:pt>
                <c:pt idx="596">
                  <c:v>0.58103560747909</c:v>
                </c:pt>
                <c:pt idx="597">
                  <c:v>0.52914746844893401</c:v>
                </c:pt>
                <c:pt idx="598">
                  <c:v>0.513443968315624</c:v>
                </c:pt>
                <c:pt idx="599">
                  <c:v>0.53229222984332403</c:v>
                </c:pt>
                <c:pt idx="600">
                  <c:v>0.52066174118109199</c:v>
                </c:pt>
                <c:pt idx="601">
                  <c:v>0.48423152642921602</c:v>
                </c:pt>
                <c:pt idx="602">
                  <c:v>0.49143895340570198</c:v>
                </c:pt>
                <c:pt idx="603">
                  <c:v>0.53978985328291595</c:v>
                </c:pt>
                <c:pt idx="604">
                  <c:v>0.54983904829079</c:v>
                </c:pt>
                <c:pt idx="605">
                  <c:v>0.50440771649830596</c:v>
                </c:pt>
                <c:pt idx="606">
                  <c:v>0.48203065584275201</c:v>
                </c:pt>
                <c:pt idx="607">
                  <c:v>0.52382234613761203</c:v>
                </c:pt>
                <c:pt idx="608">
                  <c:v>0.56793076469487003</c:v>
                </c:pt>
                <c:pt idx="609">
                  <c:v>0.55691861516836005</c:v>
                </c:pt>
                <c:pt idx="610">
                  <c:v>0.522445912936634</c:v>
                </c:pt>
                <c:pt idx="611">
                  <c:v>0.513826956419276</c:v>
                </c:pt>
                <c:pt idx="612">
                  <c:v>0.51650894901187405</c:v>
                </c:pt>
                <c:pt idx="613">
                  <c:v>0.49768591153249597</c:v>
                </c:pt>
                <c:pt idx="614">
                  <c:v>0.47571322192243798</c:v>
                </c:pt>
                <c:pt idx="615">
                  <c:v>0.48697283800760599</c:v>
                </c:pt>
                <c:pt idx="616">
                  <c:v>0.522989871743476</c:v>
                </c:pt>
                <c:pt idx="617">
                  <c:v>0.54933254321668201</c:v>
                </c:pt>
                <c:pt idx="618">
                  <c:v>0.55753540391519796</c:v>
                </c:pt>
                <c:pt idx="619">
                  <c:v>0.55856074414310997</c:v>
                </c:pt>
                <c:pt idx="620">
                  <c:v>0.55090474840556602</c:v>
                </c:pt>
                <c:pt idx="621">
                  <c:v>0.53051923287512004</c:v>
                </c:pt>
                <c:pt idx="622">
                  <c:v>0.51124301142894601</c:v>
                </c:pt>
                <c:pt idx="623">
                  <c:v>0.50663702783600995</c:v>
                </c:pt>
                <c:pt idx="624">
                  <c:v>0.51004470094084597</c:v>
                </c:pt>
                <c:pt idx="625">
                  <c:v>0.51320050862244404</c:v>
                </c:pt>
                <c:pt idx="626">
                  <c:v>0.52194465344682595</c:v>
                </c:pt>
                <c:pt idx="627">
                  <c:v>0.53420015480818206</c:v>
                </c:pt>
                <c:pt idx="628">
                  <c:v>0.52797896008960798</c:v>
                </c:pt>
                <c:pt idx="629">
                  <c:v>0.49458965682134198</c:v>
                </c:pt>
                <c:pt idx="630">
                  <c:v>0.46262685065886799</c:v>
                </c:pt>
                <c:pt idx="631">
                  <c:v>0.46548062700376003</c:v>
                </c:pt>
                <c:pt idx="632">
                  <c:v>0.49941815985975602</c:v>
                </c:pt>
                <c:pt idx="633">
                  <c:v>0.53174853243196796</c:v>
                </c:pt>
                <c:pt idx="634">
                  <c:v>0.53881790515321404</c:v>
                </c:pt>
                <c:pt idx="635">
                  <c:v>0.52389306058083995</c:v>
                </c:pt>
                <c:pt idx="636">
                  <c:v>0.50796028235217605</c:v>
                </c:pt>
                <c:pt idx="637">
                  <c:v>0.508203625231472</c:v>
                </c:pt>
                <c:pt idx="638">
                  <c:v>0.51542736980831205</c:v>
                </c:pt>
                <c:pt idx="639">
                  <c:v>0.49868498842313203</c:v>
                </c:pt>
                <c:pt idx="640">
                  <c:v>0.45117976692652001</c:v>
                </c:pt>
                <c:pt idx="641">
                  <c:v>0.41880558179382399</c:v>
                </c:pt>
                <c:pt idx="642">
                  <c:v>0.44884278398882399</c:v>
                </c:pt>
                <c:pt idx="643">
                  <c:v>0.51800787677204996</c:v>
                </c:pt>
                <c:pt idx="644">
                  <c:v>0.55541355248666602</c:v>
                </c:pt>
                <c:pt idx="645">
                  <c:v>0.53788850143689604</c:v>
                </c:pt>
                <c:pt idx="646">
                  <c:v>0.51391820485556605</c:v>
                </c:pt>
                <c:pt idx="647">
                  <c:v>0.52387535453949796</c:v>
                </c:pt>
                <c:pt idx="648">
                  <c:v>0.54885178270911394</c:v>
                </c:pt>
                <c:pt idx="649">
                  <c:v>0.55923121313190405</c:v>
                </c:pt>
                <c:pt idx="650">
                  <c:v>0.56285623063680401</c:v>
                </c:pt>
                <c:pt idx="651">
                  <c:v>0.57254411062322597</c:v>
                </c:pt>
                <c:pt idx="652">
                  <c:v>0.56984635233949998</c:v>
                </c:pt>
                <c:pt idx="653">
                  <c:v>0.54144374445193399</c:v>
                </c:pt>
                <c:pt idx="654">
                  <c:v>0.51710682175045797</c:v>
                </c:pt>
                <c:pt idx="655">
                  <c:v>0.52728763836367798</c:v>
                </c:pt>
                <c:pt idx="656">
                  <c:v>0.54754317169122402</c:v>
                </c:pt>
                <c:pt idx="657">
                  <c:v>0.530686451652296</c:v>
                </c:pt>
                <c:pt idx="658">
                  <c:v>0.48099783741897201</c:v>
                </c:pt>
                <c:pt idx="659">
                  <c:v>0.45448578412025198</c:v>
                </c:pt>
                <c:pt idx="660">
                  <c:v>0.48799116480007798</c:v>
                </c:pt>
                <c:pt idx="661">
                  <c:v>0.55918755183444402</c:v>
                </c:pt>
                <c:pt idx="662">
                  <c:v>0.61573251976079202</c:v>
                </c:pt>
                <c:pt idx="663">
                  <c:v>0.621177667771182</c:v>
                </c:pt>
                <c:pt idx="664">
                  <c:v>0.57688937738448998</c:v>
                </c:pt>
                <c:pt idx="665">
                  <c:v>0.51991319718973195</c:v>
                </c:pt>
                <c:pt idx="666">
                  <c:v>0.494853403861998</c:v>
                </c:pt>
                <c:pt idx="667">
                  <c:v>0.51109065554179001</c:v>
                </c:pt>
                <c:pt idx="668">
                  <c:v>0.53450754938998402</c:v>
                </c:pt>
                <c:pt idx="669">
                  <c:v>0.53312065337231196</c:v>
                </c:pt>
                <c:pt idx="670">
                  <c:v>0.51467782070420598</c:v>
                </c:pt>
                <c:pt idx="671">
                  <c:v>0.50329581160389802</c:v>
                </c:pt>
                <c:pt idx="672">
                  <c:v>0.50171522017625203</c:v>
                </c:pt>
                <c:pt idx="673">
                  <c:v>0.50294367221513203</c:v>
                </c:pt>
                <c:pt idx="674">
                  <c:v>0.51767173067462002</c:v>
                </c:pt>
                <c:pt idx="675">
                  <c:v>0.55416410897722002</c:v>
                </c:pt>
                <c:pt idx="676">
                  <c:v>0.58567426200198802</c:v>
                </c:pt>
                <c:pt idx="677">
                  <c:v>0.57920996029995397</c:v>
                </c:pt>
                <c:pt idx="678">
                  <c:v>0.54968162221915196</c:v>
                </c:pt>
                <c:pt idx="679">
                  <c:v>0.54099009433001999</c:v>
                </c:pt>
                <c:pt idx="680">
                  <c:v>0.55344098806769804</c:v>
                </c:pt>
                <c:pt idx="681">
                  <c:v>0.54005242494237604</c:v>
                </c:pt>
                <c:pt idx="682">
                  <c:v>0.48781043712640199</c:v>
                </c:pt>
                <c:pt idx="683">
                  <c:v>0.45073308827937997</c:v>
                </c:pt>
                <c:pt idx="684">
                  <c:v>0.471617984076596</c:v>
                </c:pt>
                <c:pt idx="685">
                  <c:v>0.51514269802537804</c:v>
                </c:pt>
                <c:pt idx="686">
                  <c:v>0.52350495458385804</c:v>
                </c:pt>
                <c:pt idx="687">
                  <c:v>0.50600756531740199</c:v>
                </c:pt>
                <c:pt idx="688">
                  <c:v>0.51640871378326403</c:v>
                </c:pt>
                <c:pt idx="689">
                  <c:v>0.55687216174197796</c:v>
                </c:pt>
                <c:pt idx="690">
                  <c:v>0.56931838723328199</c:v>
                </c:pt>
                <c:pt idx="691">
                  <c:v>0.52956988892818402</c:v>
                </c:pt>
                <c:pt idx="692">
                  <c:v>0.48845684512017201</c:v>
                </c:pt>
                <c:pt idx="693">
                  <c:v>0.492587801230222</c:v>
                </c:pt>
                <c:pt idx="694">
                  <c:v>0.51665896868567796</c:v>
                </c:pt>
                <c:pt idx="695">
                  <c:v>0.51574115040594803</c:v>
                </c:pt>
                <c:pt idx="696">
                  <c:v>0.50326937416238404</c:v>
                </c:pt>
                <c:pt idx="697">
                  <c:v>0.52204268963014799</c:v>
                </c:pt>
                <c:pt idx="698">
                  <c:v>0.561675374073764</c:v>
                </c:pt>
                <c:pt idx="699">
                  <c:v>0.56625801400176201</c:v>
                </c:pt>
                <c:pt idx="700">
                  <c:v>0.52062224269461399</c:v>
                </c:pt>
                <c:pt idx="701">
                  <c:v>0.47314502740539599</c:v>
                </c:pt>
                <c:pt idx="702">
                  <c:v>0.46457471313762799</c:v>
                </c:pt>
                <c:pt idx="703">
                  <c:v>0.48352939282233798</c:v>
                </c:pt>
                <c:pt idx="704">
                  <c:v>0.50652434187616202</c:v>
                </c:pt>
                <c:pt idx="705">
                  <c:v>0.53427012193323398</c:v>
                </c:pt>
                <c:pt idx="706">
                  <c:v>0.56473684855277195</c:v>
                </c:pt>
                <c:pt idx="707">
                  <c:v>0.57250354676558401</c:v>
                </c:pt>
                <c:pt idx="708">
                  <c:v>0.54710137979657003</c:v>
                </c:pt>
                <c:pt idx="709">
                  <c:v>0.52084846707741606</c:v>
                </c:pt>
                <c:pt idx="710">
                  <c:v>0.52628653772514</c:v>
                </c:pt>
                <c:pt idx="711">
                  <c:v>0.54999521576517596</c:v>
                </c:pt>
                <c:pt idx="712">
                  <c:v>0.558618869342418</c:v>
                </c:pt>
                <c:pt idx="713">
                  <c:v>0.54836269023044804</c:v>
                </c:pt>
                <c:pt idx="714">
                  <c:v>0.53686074058994804</c:v>
                </c:pt>
                <c:pt idx="715">
                  <c:v>0.52484985511923199</c:v>
                </c:pt>
                <c:pt idx="716">
                  <c:v>0.50089256727117804</c:v>
                </c:pt>
                <c:pt idx="717">
                  <c:v>0.47379985591795398</c:v>
                </c:pt>
                <c:pt idx="718">
                  <c:v>0.46811502109402198</c:v>
                </c:pt>
                <c:pt idx="719">
                  <c:v>0.48959648182686399</c:v>
                </c:pt>
                <c:pt idx="720">
                  <c:v>0.51758183681421199</c:v>
                </c:pt>
                <c:pt idx="721">
                  <c:v>0.52923462954869605</c:v>
                </c:pt>
                <c:pt idx="722">
                  <c:v>0.51724359686799204</c:v>
                </c:pt>
                <c:pt idx="723">
                  <c:v>0.49135309002051197</c:v>
                </c:pt>
                <c:pt idx="724">
                  <c:v>0.47355876833656002</c:v>
                </c:pt>
                <c:pt idx="725">
                  <c:v>0.47971282155319001</c:v>
                </c:pt>
                <c:pt idx="726">
                  <c:v>0.497615335690126</c:v>
                </c:pt>
                <c:pt idx="727">
                  <c:v>0.50116707341018396</c:v>
                </c:pt>
                <c:pt idx="728">
                  <c:v>0.49176273773740797</c:v>
                </c:pt>
                <c:pt idx="729">
                  <c:v>0.49743397796615002</c:v>
                </c:pt>
                <c:pt idx="730">
                  <c:v>0.52234679194338796</c:v>
                </c:pt>
                <c:pt idx="731">
                  <c:v>0.53596654726631998</c:v>
                </c:pt>
                <c:pt idx="732">
                  <c:v>0.53035870913658001</c:v>
                </c:pt>
                <c:pt idx="733">
                  <c:v>0.54288064372664602</c:v>
                </c:pt>
                <c:pt idx="734">
                  <c:v>0.59060609580620405</c:v>
                </c:pt>
                <c:pt idx="735">
                  <c:v>0.62722293748887803</c:v>
                </c:pt>
                <c:pt idx="736">
                  <c:v>0.60853081167940004</c:v>
                </c:pt>
                <c:pt idx="737">
                  <c:v>0.56133875251017806</c:v>
                </c:pt>
                <c:pt idx="738">
                  <c:v>0.537180799387314</c:v>
                </c:pt>
                <c:pt idx="739">
                  <c:v>0.533357548194894</c:v>
                </c:pt>
                <c:pt idx="740">
                  <c:v>0.51734845905315596</c:v>
                </c:pt>
                <c:pt idx="741">
                  <c:v>0.49861291608882002</c:v>
                </c:pt>
                <c:pt idx="742">
                  <c:v>0.51058885001096999</c:v>
                </c:pt>
                <c:pt idx="743">
                  <c:v>0.54272039948613804</c:v>
                </c:pt>
                <c:pt idx="744">
                  <c:v>0.55730853133766201</c:v>
                </c:pt>
                <c:pt idx="745">
                  <c:v>0.55767529929066395</c:v>
                </c:pt>
                <c:pt idx="746">
                  <c:v>0.57098579550614204</c:v>
                </c:pt>
                <c:pt idx="747">
                  <c:v>0.579069141720294</c:v>
                </c:pt>
                <c:pt idx="748">
                  <c:v>0.54548767008451604</c:v>
                </c:pt>
                <c:pt idx="749">
                  <c:v>0.504217493701828</c:v>
                </c:pt>
                <c:pt idx="750">
                  <c:v>0.53107822411346395</c:v>
                </c:pt>
                <c:pt idx="751">
                  <c:v>0.61524536381283201</c:v>
                </c:pt>
                <c:pt idx="752">
                  <c:v>0.65081470730607605</c:v>
                </c:pt>
                <c:pt idx="753">
                  <c:v>0.58735343403215001</c:v>
                </c:pt>
                <c:pt idx="754">
                  <c:v>0.50356659844435403</c:v>
                </c:pt>
                <c:pt idx="755">
                  <c:v>0.48444603717843798</c:v>
                </c:pt>
                <c:pt idx="756">
                  <c:v>0.50273804168807401</c:v>
                </c:pt>
                <c:pt idx="757">
                  <c:v>0.48748911659333</c:v>
                </c:pt>
                <c:pt idx="758">
                  <c:v>0.44880466334212799</c:v>
                </c:pt>
                <c:pt idx="759">
                  <c:v>0.452842405863776</c:v>
                </c:pt>
                <c:pt idx="760">
                  <c:v>0.504607398790346</c:v>
                </c:pt>
                <c:pt idx="761">
                  <c:v>0.53698156217164206</c:v>
                </c:pt>
                <c:pt idx="762">
                  <c:v>0.51370368931507404</c:v>
                </c:pt>
                <c:pt idx="763">
                  <c:v>0.47798794262799199</c:v>
                </c:pt>
                <c:pt idx="764">
                  <c:v>0.48460281085906198</c:v>
                </c:pt>
                <c:pt idx="765">
                  <c:v>0.52957455197890602</c:v>
                </c:pt>
                <c:pt idx="766">
                  <c:v>0.56895541848887998</c:v>
                </c:pt>
                <c:pt idx="767">
                  <c:v>0.57943265465456206</c:v>
                </c:pt>
                <c:pt idx="768">
                  <c:v>0.57589236180290604</c:v>
                </c:pt>
                <c:pt idx="769">
                  <c:v>0.57812922423653601</c:v>
                </c:pt>
                <c:pt idx="770">
                  <c:v>0.58135706111733199</c:v>
                </c:pt>
                <c:pt idx="771">
                  <c:v>0.56917373950731198</c:v>
                </c:pt>
                <c:pt idx="772">
                  <c:v>0.54714150154401597</c:v>
                </c:pt>
                <c:pt idx="773">
                  <c:v>0.54243931185282801</c:v>
                </c:pt>
                <c:pt idx="774">
                  <c:v>0.56138247066797997</c:v>
                </c:pt>
                <c:pt idx="775">
                  <c:v>0.56995449290612199</c:v>
                </c:pt>
                <c:pt idx="776">
                  <c:v>0.54080856741332806</c:v>
                </c:pt>
                <c:pt idx="777">
                  <c:v>0.50254958639102199</c:v>
                </c:pt>
                <c:pt idx="778">
                  <c:v>0.50778428189569802</c:v>
                </c:pt>
                <c:pt idx="779">
                  <c:v>0.559827819156138</c:v>
                </c:pt>
                <c:pt idx="780">
                  <c:v>0.60832822068475001</c:v>
                </c:pt>
                <c:pt idx="781">
                  <c:v>0.61640367650078198</c:v>
                </c:pt>
                <c:pt idx="782">
                  <c:v>0.59454158096911003</c:v>
                </c:pt>
                <c:pt idx="783">
                  <c:v>0.56613072840433398</c:v>
                </c:pt>
                <c:pt idx="784">
                  <c:v>0.54018623304632196</c:v>
                </c:pt>
                <c:pt idx="785">
                  <c:v>0.52664395169532796</c:v>
                </c:pt>
                <c:pt idx="786">
                  <c:v>0.53786578048220002</c:v>
                </c:pt>
                <c:pt idx="787">
                  <c:v>0.55894329921117003</c:v>
                </c:pt>
                <c:pt idx="788">
                  <c:v>0.55159698703068805</c:v>
                </c:pt>
                <c:pt idx="789">
                  <c:v>0.50593772988699004</c:v>
                </c:pt>
                <c:pt idx="790">
                  <c:v>0.45960987160413003</c:v>
                </c:pt>
                <c:pt idx="791">
                  <c:v>0.450441477454402</c:v>
                </c:pt>
                <c:pt idx="792">
                  <c:v>0.477269716497568</c:v>
                </c:pt>
                <c:pt idx="793">
                  <c:v>0.51884909165568005</c:v>
                </c:pt>
                <c:pt idx="794">
                  <c:v>0.56036135353551597</c:v>
                </c:pt>
                <c:pt idx="795">
                  <c:v>0.58769015846137806</c:v>
                </c:pt>
                <c:pt idx="796">
                  <c:v>0.58741950136840804</c:v>
                </c:pt>
                <c:pt idx="797">
                  <c:v>0.56950783050591602</c:v>
                </c:pt>
                <c:pt idx="798">
                  <c:v>0.56223146326634599</c:v>
                </c:pt>
                <c:pt idx="799">
                  <c:v>0.57111641966708404</c:v>
                </c:pt>
                <c:pt idx="800">
                  <c:v>0.57206521141280997</c:v>
                </c:pt>
                <c:pt idx="801">
                  <c:v>0.55633211611321798</c:v>
                </c:pt>
                <c:pt idx="802">
                  <c:v>0.547144638418394</c:v>
                </c:pt>
                <c:pt idx="803">
                  <c:v>0.55620814485772196</c:v>
                </c:pt>
                <c:pt idx="804">
                  <c:v>0.56121836890602406</c:v>
                </c:pt>
                <c:pt idx="805">
                  <c:v>0.54809017405829996</c:v>
                </c:pt>
                <c:pt idx="806">
                  <c:v>0.53947657994810205</c:v>
                </c:pt>
                <c:pt idx="807">
                  <c:v>0.55503581816869396</c:v>
                </c:pt>
                <c:pt idx="808">
                  <c:v>0.57600869272854005</c:v>
                </c:pt>
                <c:pt idx="809">
                  <c:v>0.57833894144287201</c:v>
                </c:pt>
                <c:pt idx="810">
                  <c:v>0.57168140960345204</c:v>
                </c:pt>
                <c:pt idx="811">
                  <c:v>0.57441580643607004</c:v>
                </c:pt>
                <c:pt idx="812">
                  <c:v>0.57632700741166598</c:v>
                </c:pt>
                <c:pt idx="813">
                  <c:v>0.56055172051612201</c:v>
                </c:pt>
                <c:pt idx="814">
                  <c:v>0.541771191393976</c:v>
                </c:pt>
                <c:pt idx="815">
                  <c:v>0.546046258566946</c:v>
                </c:pt>
                <c:pt idx="816">
                  <c:v>0.56517909369096397</c:v>
                </c:pt>
                <c:pt idx="817">
                  <c:v>0.56570874821744199</c:v>
                </c:pt>
                <c:pt idx="818">
                  <c:v>0.53906635561151406</c:v>
                </c:pt>
                <c:pt idx="819">
                  <c:v>0.51420589849012399</c:v>
                </c:pt>
                <c:pt idx="820">
                  <c:v>0.51867138898343401</c:v>
                </c:pt>
                <c:pt idx="821">
                  <c:v>0.54695787661410999</c:v>
                </c:pt>
                <c:pt idx="822">
                  <c:v>0.57130894542455202</c:v>
                </c:pt>
                <c:pt idx="823">
                  <c:v>0.57275353790095607</c:v>
                </c:pt>
                <c:pt idx="824">
                  <c:v>0.55769282019663802</c:v>
                </c:pt>
                <c:pt idx="825">
                  <c:v>0.54566576786072396</c:v>
                </c:pt>
                <c:pt idx="826">
                  <c:v>0.54225507757343405</c:v>
                </c:pt>
                <c:pt idx="827">
                  <c:v>0.53358094354782204</c:v>
                </c:pt>
                <c:pt idx="828">
                  <c:v>0.51515018837266002</c:v>
                </c:pt>
                <c:pt idx="829">
                  <c:v>0.50883790637327397</c:v>
                </c:pt>
                <c:pt idx="830">
                  <c:v>0.52918706244315405</c:v>
                </c:pt>
                <c:pt idx="831">
                  <c:v>0.54933578496712798</c:v>
                </c:pt>
                <c:pt idx="832">
                  <c:v>0.53529634283186001</c:v>
                </c:pt>
                <c:pt idx="833">
                  <c:v>0.50453035559875803</c:v>
                </c:pt>
                <c:pt idx="834">
                  <c:v>0.50746957562480799</c:v>
                </c:pt>
                <c:pt idx="835">
                  <c:v>0.55066346266792798</c:v>
                </c:pt>
                <c:pt idx="836">
                  <c:v>0.58399114137843</c:v>
                </c:pt>
                <c:pt idx="837">
                  <c:v>0.57412996437228803</c:v>
                </c:pt>
                <c:pt idx="838">
                  <c:v>0.54753751131780204</c:v>
                </c:pt>
                <c:pt idx="839">
                  <c:v>0.54389951108314205</c:v>
                </c:pt>
                <c:pt idx="840">
                  <c:v>0.56473532257874004</c:v>
                </c:pt>
                <c:pt idx="841">
                  <c:v>0.58736562161069605</c:v>
                </c:pt>
                <c:pt idx="842">
                  <c:v>0.59801929680624399</c:v>
                </c:pt>
                <c:pt idx="843">
                  <c:v>0.59348194537059396</c:v>
                </c:pt>
                <c:pt idx="844">
                  <c:v>0.57701874211525994</c:v>
                </c:pt>
                <c:pt idx="845">
                  <c:v>0.56453962839073202</c:v>
                </c:pt>
                <c:pt idx="846">
                  <c:v>0.56825176311661396</c:v>
                </c:pt>
                <c:pt idx="847">
                  <c:v>0.57015757923545807</c:v>
                </c:pt>
                <c:pt idx="848">
                  <c:v>0.54478384663374602</c:v>
                </c:pt>
                <c:pt idx="849">
                  <c:v>0.50852175915511799</c:v>
                </c:pt>
                <c:pt idx="850">
                  <c:v>0.50386481075846801</c:v>
                </c:pt>
                <c:pt idx="851">
                  <c:v>0.53228893110429798</c:v>
                </c:pt>
                <c:pt idx="852">
                  <c:v>0.55297352558187796</c:v>
                </c:pt>
                <c:pt idx="853">
                  <c:v>0.55422515586316401</c:v>
                </c:pt>
                <c:pt idx="854">
                  <c:v>0.56750696453109395</c:v>
                </c:pt>
                <c:pt idx="855">
                  <c:v>0.59614021335485601</c:v>
                </c:pt>
                <c:pt idx="856">
                  <c:v>0.59509975465914</c:v>
                </c:pt>
                <c:pt idx="857">
                  <c:v>0.54986726529463803</c:v>
                </c:pt>
                <c:pt idx="858">
                  <c:v>0.51260774772498996</c:v>
                </c:pt>
                <c:pt idx="859">
                  <c:v>0.521099544201714</c:v>
                </c:pt>
                <c:pt idx="860">
                  <c:v>0.53866814504711402</c:v>
                </c:pt>
                <c:pt idx="861">
                  <c:v>0.52096024958286602</c:v>
                </c:pt>
                <c:pt idx="862">
                  <c:v>0.49230516789420398</c:v>
                </c:pt>
                <c:pt idx="863">
                  <c:v>0.50284208478446202</c:v>
                </c:pt>
                <c:pt idx="864">
                  <c:v>0.54825554127862597</c:v>
                </c:pt>
                <c:pt idx="865">
                  <c:v>0.58461420170447198</c:v>
                </c:pt>
                <c:pt idx="866">
                  <c:v>0.59473578695510598</c:v>
                </c:pt>
                <c:pt idx="867">
                  <c:v>0.59282597546571802</c:v>
                </c:pt>
                <c:pt idx="868">
                  <c:v>0.58560098791288007</c:v>
                </c:pt>
                <c:pt idx="869">
                  <c:v>0.56998458470762003</c:v>
                </c:pt>
                <c:pt idx="870">
                  <c:v>0.55281512988034798</c:v>
                </c:pt>
                <c:pt idx="871">
                  <c:v>0.54266423339089997</c:v>
                </c:pt>
                <c:pt idx="872">
                  <c:v>0.53822817989295801</c:v>
                </c:pt>
                <c:pt idx="873">
                  <c:v>0.54074311390212804</c:v>
                </c:pt>
                <c:pt idx="874">
                  <c:v>0.55227945306764403</c:v>
                </c:pt>
                <c:pt idx="875">
                  <c:v>0.55545587201728197</c:v>
                </c:pt>
                <c:pt idx="876">
                  <c:v>0.53569012859090803</c:v>
                </c:pt>
                <c:pt idx="877">
                  <c:v>0.52583361168671805</c:v>
                </c:pt>
                <c:pt idx="878">
                  <c:v>0.56763534483087796</c:v>
                </c:pt>
                <c:pt idx="879">
                  <c:v>0.62125317798831603</c:v>
                </c:pt>
                <c:pt idx="880">
                  <c:v>0.59583429261828402</c:v>
                </c:pt>
                <c:pt idx="881">
                  <c:v>0.49648625619676001</c:v>
                </c:pt>
                <c:pt idx="882">
                  <c:v>0.445511877207314</c:v>
                </c:pt>
                <c:pt idx="883">
                  <c:v>0.50623839181851604</c:v>
                </c:pt>
                <c:pt idx="884">
                  <c:v>0.58260972055113802</c:v>
                </c:pt>
                <c:pt idx="885">
                  <c:v>0.56930739521301199</c:v>
                </c:pt>
                <c:pt idx="886">
                  <c:v>0.51034130885136797</c:v>
                </c:pt>
                <c:pt idx="887">
                  <c:v>0.50867390235929799</c:v>
                </c:pt>
                <c:pt idx="888">
                  <c:v>0.55353191709111405</c:v>
                </c:pt>
                <c:pt idx="889">
                  <c:v>0.55613175808389603</c:v>
                </c:pt>
                <c:pt idx="890">
                  <c:v>0.50804117656773196</c:v>
                </c:pt>
                <c:pt idx="891">
                  <c:v>0.48211622268173598</c:v>
                </c:pt>
                <c:pt idx="892">
                  <c:v>0.50117860062969</c:v>
                </c:pt>
                <c:pt idx="893">
                  <c:v>0.51863729965965999</c:v>
                </c:pt>
                <c:pt idx="894">
                  <c:v>0.51668552040194604</c:v>
                </c:pt>
                <c:pt idx="895">
                  <c:v>0.52076498694952</c:v>
                </c:pt>
                <c:pt idx="896">
                  <c:v>0.52579557679802402</c:v>
                </c:pt>
                <c:pt idx="897">
                  <c:v>0.50552442383024399</c:v>
                </c:pt>
                <c:pt idx="898">
                  <c:v>0.48569448979142799</c:v>
                </c:pt>
                <c:pt idx="899">
                  <c:v>0.51071834025136598</c:v>
                </c:pt>
                <c:pt idx="900">
                  <c:v>0.54804653539716797</c:v>
                </c:pt>
                <c:pt idx="901">
                  <c:v>0.52892136515974197</c:v>
                </c:pt>
                <c:pt idx="902">
                  <c:v>0.47716880889567398</c:v>
                </c:pt>
                <c:pt idx="903">
                  <c:v>0.48433081298014002</c:v>
                </c:pt>
                <c:pt idx="904">
                  <c:v>0.55166444800910797</c:v>
                </c:pt>
                <c:pt idx="905">
                  <c:v>0.57636836371201405</c:v>
                </c:pt>
                <c:pt idx="906">
                  <c:v>0.51856208718447605</c:v>
                </c:pt>
                <c:pt idx="907">
                  <c:v>0.46506164045949799</c:v>
                </c:pt>
                <c:pt idx="908">
                  <c:v>0.485809297696288</c:v>
                </c:pt>
                <c:pt idx="909">
                  <c:v>0.53447987761178406</c:v>
                </c:pt>
                <c:pt idx="910">
                  <c:v>0.546756780967666</c:v>
                </c:pt>
                <c:pt idx="911">
                  <c:v>0.54243176068999999</c:v>
                </c:pt>
                <c:pt idx="912">
                  <c:v>0.564235392344134</c:v>
                </c:pt>
                <c:pt idx="913">
                  <c:v>0.59247124038108001</c:v>
                </c:pt>
                <c:pt idx="914">
                  <c:v>0.58845597219755996</c:v>
                </c:pt>
                <c:pt idx="915">
                  <c:v>0.56342194721222805</c:v>
                </c:pt>
                <c:pt idx="916">
                  <c:v>0.54448105145728198</c:v>
                </c:pt>
                <c:pt idx="917">
                  <c:v>0.52422476049331801</c:v>
                </c:pt>
                <c:pt idx="918">
                  <c:v>0.49654911915001199</c:v>
                </c:pt>
                <c:pt idx="919">
                  <c:v>0.49054476082552001</c:v>
                </c:pt>
                <c:pt idx="920">
                  <c:v>0.51733578859337603</c:v>
                </c:pt>
                <c:pt idx="921">
                  <c:v>0.53440119752929205</c:v>
                </c:pt>
                <c:pt idx="922">
                  <c:v>0.51506910585672805</c:v>
                </c:pt>
                <c:pt idx="923">
                  <c:v>0.50206767279631004</c:v>
                </c:pt>
                <c:pt idx="924">
                  <c:v>0.53401019150275997</c:v>
                </c:pt>
                <c:pt idx="925">
                  <c:v>0.56754812204377603</c:v>
                </c:pt>
                <c:pt idx="926">
                  <c:v>0.54117196255163202</c:v>
                </c:pt>
                <c:pt idx="927">
                  <c:v>0.48000449310593402</c:v>
                </c:pt>
                <c:pt idx="928">
                  <c:v>0.463201811004674</c:v>
                </c:pt>
                <c:pt idx="929">
                  <c:v>0.50609371353320398</c:v>
                </c:pt>
                <c:pt idx="930">
                  <c:v>0.54597102910619999</c:v>
                </c:pt>
                <c:pt idx="931">
                  <c:v>0.54250170721192004</c:v>
                </c:pt>
                <c:pt idx="932">
                  <c:v>0.528200431428268</c:v>
                </c:pt>
                <c:pt idx="933">
                  <c:v>0.54429875656657001</c:v>
                </c:pt>
                <c:pt idx="934">
                  <c:v>0.57468452101725997</c:v>
                </c:pt>
                <c:pt idx="935">
                  <c:v>0.571640440803448</c:v>
                </c:pt>
                <c:pt idx="936">
                  <c:v>0.52496873176358005</c:v>
                </c:pt>
                <c:pt idx="937">
                  <c:v>0.47916814631619398</c:v>
                </c:pt>
                <c:pt idx="938">
                  <c:v>0.48089989026082802</c:v>
                </c:pt>
                <c:pt idx="939">
                  <c:v>0.52271828535759202</c:v>
                </c:pt>
                <c:pt idx="940">
                  <c:v>0.55291387694102401</c:v>
                </c:pt>
                <c:pt idx="941">
                  <c:v>0.54162802789620201</c:v>
                </c:pt>
                <c:pt idx="942">
                  <c:v>0.51562224149734603</c:v>
                </c:pt>
                <c:pt idx="943">
                  <c:v>0.51344071884702802</c:v>
                </c:pt>
                <c:pt idx="944">
                  <c:v>0.53223190079586402</c:v>
                </c:pt>
                <c:pt idx="945">
                  <c:v>0.54789213356069999</c:v>
                </c:pt>
                <c:pt idx="946">
                  <c:v>0.56183372382263996</c:v>
                </c:pt>
                <c:pt idx="947">
                  <c:v>0.58450362378909004</c:v>
                </c:pt>
                <c:pt idx="948">
                  <c:v>0.59373470056198596</c:v>
                </c:pt>
                <c:pt idx="949">
                  <c:v>0.56424059187409603</c:v>
                </c:pt>
                <c:pt idx="950">
                  <c:v>0.52539309458580397</c:v>
                </c:pt>
                <c:pt idx="951">
                  <c:v>0.528554958422078</c:v>
                </c:pt>
                <c:pt idx="952">
                  <c:v>0.56367418325597995</c:v>
                </c:pt>
                <c:pt idx="953">
                  <c:v>0.57448761607410204</c:v>
                </c:pt>
                <c:pt idx="954">
                  <c:v>0.55391775158686396</c:v>
                </c:pt>
                <c:pt idx="955">
                  <c:v>0.54951507280757406</c:v>
                </c:pt>
                <c:pt idx="956">
                  <c:v>0.56895448910908797</c:v>
                </c:pt>
                <c:pt idx="957">
                  <c:v>0.564013421712108</c:v>
                </c:pt>
                <c:pt idx="958">
                  <c:v>0.52727805965444996</c:v>
                </c:pt>
                <c:pt idx="959">
                  <c:v>0.51713114060244403</c:v>
                </c:pt>
                <c:pt idx="960">
                  <c:v>0.55305875871960397</c:v>
                </c:pt>
                <c:pt idx="961">
                  <c:v>0.57296865830667598</c:v>
                </c:pt>
                <c:pt idx="962">
                  <c:v>0.54177494560091599</c:v>
                </c:pt>
                <c:pt idx="963">
                  <c:v>0.51858810463855398</c:v>
                </c:pt>
                <c:pt idx="964">
                  <c:v>0.55471756005251804</c:v>
                </c:pt>
                <c:pt idx="965">
                  <c:v>0.60173224754330001</c:v>
                </c:pt>
                <c:pt idx="966">
                  <c:v>0.59478205150264396</c:v>
                </c:pt>
                <c:pt idx="967">
                  <c:v>0.56095975158565603</c:v>
                </c:pt>
                <c:pt idx="968">
                  <c:v>0.56121599693406998</c:v>
                </c:pt>
                <c:pt idx="969">
                  <c:v>0.57889456825324803</c:v>
                </c:pt>
                <c:pt idx="970">
                  <c:v>0.55861941623263001</c:v>
                </c:pt>
                <c:pt idx="971">
                  <c:v>0.51857495306746204</c:v>
                </c:pt>
                <c:pt idx="972">
                  <c:v>0.52744695264284602</c:v>
                </c:pt>
                <c:pt idx="973">
                  <c:v>0.58623628625977198</c:v>
                </c:pt>
                <c:pt idx="974">
                  <c:v>0.62353078261227002</c:v>
                </c:pt>
                <c:pt idx="975">
                  <c:v>0.60839200216638201</c:v>
                </c:pt>
                <c:pt idx="976">
                  <c:v>0.58917669044114596</c:v>
                </c:pt>
                <c:pt idx="977">
                  <c:v>0.60892215211378597</c:v>
                </c:pt>
                <c:pt idx="978">
                  <c:v>0.64601888413824804</c:v>
                </c:pt>
                <c:pt idx="979">
                  <c:v>0.655628674518548</c:v>
                </c:pt>
                <c:pt idx="980">
                  <c:v>0.62396251746058407</c:v>
                </c:pt>
                <c:pt idx="981">
                  <c:v>0.56944479274836401</c:v>
                </c:pt>
                <c:pt idx="982">
                  <c:v>0.52343061609812003</c:v>
                </c:pt>
                <c:pt idx="983">
                  <c:v>0.51209259724030598</c:v>
                </c:pt>
                <c:pt idx="984">
                  <c:v>0.53028079749591606</c:v>
                </c:pt>
                <c:pt idx="985">
                  <c:v>0.54151673265713596</c:v>
                </c:pt>
                <c:pt idx="986">
                  <c:v>0.52831992035663999</c:v>
                </c:pt>
                <c:pt idx="987">
                  <c:v>0.52037396137979397</c:v>
                </c:pt>
                <c:pt idx="988">
                  <c:v>0.54169348507262405</c:v>
                </c:pt>
                <c:pt idx="989">
                  <c:v>0.56222770873230998</c:v>
                </c:pt>
                <c:pt idx="990">
                  <c:v>0.54716470329276201</c:v>
                </c:pt>
                <c:pt idx="991">
                  <c:v>0.52211378562817601</c:v>
                </c:pt>
                <c:pt idx="992">
                  <c:v>0.53221071284582799</c:v>
                </c:pt>
                <c:pt idx="993">
                  <c:v>0.56310354852566602</c:v>
                </c:pt>
                <c:pt idx="994">
                  <c:v>0.56758867648922395</c:v>
                </c:pt>
                <c:pt idx="995">
                  <c:v>0.551115703188506</c:v>
                </c:pt>
                <c:pt idx="996">
                  <c:v>0.55969698679881197</c:v>
                </c:pt>
                <c:pt idx="997">
                  <c:v>0.59320392554468604</c:v>
                </c:pt>
                <c:pt idx="998">
                  <c:v>0.60447524804373798</c:v>
                </c:pt>
                <c:pt idx="999">
                  <c:v>0.58374932502807197</c:v>
                </c:pt>
                <c:pt idx="1000">
                  <c:v>0.57054876146997802</c:v>
                </c:pt>
                <c:pt idx="1001">
                  <c:v>0.57468917584658197</c:v>
                </c:pt>
                <c:pt idx="1002">
                  <c:v>0.55859276620698606</c:v>
                </c:pt>
                <c:pt idx="1003">
                  <c:v>0.514329198828956</c:v>
                </c:pt>
                <c:pt idx="1004">
                  <c:v>0.48834610233076198</c:v>
                </c:pt>
                <c:pt idx="1005">
                  <c:v>0.50452803533701196</c:v>
                </c:pt>
                <c:pt idx="1006">
                  <c:v>0.52535991923352798</c:v>
                </c:pt>
                <c:pt idx="1007">
                  <c:v>0.51878255807733797</c:v>
                </c:pt>
                <c:pt idx="1008">
                  <c:v>0.50674276943912</c:v>
                </c:pt>
                <c:pt idx="1009">
                  <c:v>0.51541829413027196</c:v>
                </c:pt>
                <c:pt idx="1010">
                  <c:v>0.52946684745325201</c:v>
                </c:pt>
                <c:pt idx="1011">
                  <c:v>0.53004399244985601</c:v>
                </c:pt>
                <c:pt idx="1012">
                  <c:v>0.53080952276613202</c:v>
                </c:pt>
                <c:pt idx="1013">
                  <c:v>0.54154511435419406</c:v>
                </c:pt>
                <c:pt idx="1014">
                  <c:v>0.54183738485759803</c:v>
                </c:pt>
                <c:pt idx="1015">
                  <c:v>0.52729121792000999</c:v>
                </c:pt>
                <c:pt idx="1016">
                  <c:v>0.53519628937807395</c:v>
                </c:pt>
                <c:pt idx="1017">
                  <c:v>0.58081447144898601</c:v>
                </c:pt>
                <c:pt idx="1018">
                  <c:v>0.612370204038994</c:v>
                </c:pt>
                <c:pt idx="1019">
                  <c:v>0.58218196866439997</c:v>
                </c:pt>
                <c:pt idx="1020">
                  <c:v>0.5259967962298</c:v>
                </c:pt>
                <c:pt idx="1021">
                  <c:v>0.51137555045787597</c:v>
                </c:pt>
                <c:pt idx="1022">
                  <c:v>0.53421527812588598</c:v>
                </c:pt>
                <c:pt idx="1023">
                  <c:v>0.53475740403271399</c:v>
                </c:pt>
                <c:pt idx="1024">
                  <c:v>0.50396181193476197</c:v>
                </c:pt>
                <c:pt idx="1025">
                  <c:v>0.49939619606768598</c:v>
                </c:pt>
                <c:pt idx="1026">
                  <c:v>0.54497791720763</c:v>
                </c:pt>
                <c:pt idx="1027">
                  <c:v>0.58512521265369</c:v>
                </c:pt>
                <c:pt idx="1028">
                  <c:v>0.57214384745306202</c:v>
                </c:pt>
                <c:pt idx="1029">
                  <c:v>0.54389648315307204</c:v>
                </c:pt>
                <c:pt idx="1030">
                  <c:v>0.563423592254924</c:v>
                </c:pt>
                <c:pt idx="1031">
                  <c:v>0.61509903126785803</c:v>
                </c:pt>
                <c:pt idx="1032">
                  <c:v>0.62304605899962207</c:v>
                </c:pt>
                <c:pt idx="1033">
                  <c:v>0.56706216444254798</c:v>
                </c:pt>
                <c:pt idx="1034">
                  <c:v>0.51916305206024005</c:v>
                </c:pt>
                <c:pt idx="1035">
                  <c:v>0.54330676211479201</c:v>
                </c:pt>
                <c:pt idx="1036">
                  <c:v>0.60668039284889796</c:v>
                </c:pt>
                <c:pt idx="1037">
                  <c:v>0.63099971335046201</c:v>
                </c:pt>
                <c:pt idx="1038">
                  <c:v>0.60115875623963999</c:v>
                </c:pt>
                <c:pt idx="1039">
                  <c:v>0.57018133945539196</c:v>
                </c:pt>
                <c:pt idx="1040">
                  <c:v>0.56829781652887601</c:v>
                </c:pt>
                <c:pt idx="1041">
                  <c:v>0.568185823845062</c:v>
                </c:pt>
                <c:pt idx="1042">
                  <c:v>0.55135743615090005</c:v>
                </c:pt>
                <c:pt idx="1043">
                  <c:v>0.54813046283581801</c:v>
                </c:pt>
                <c:pt idx="1044">
                  <c:v>0.57796800703027595</c:v>
                </c:pt>
                <c:pt idx="1045">
                  <c:v>0.60140878594932801</c:v>
                </c:pt>
                <c:pt idx="1046">
                  <c:v>0.58121110655785602</c:v>
                </c:pt>
                <c:pt idx="1047">
                  <c:v>0.55266118841634204</c:v>
                </c:pt>
                <c:pt idx="1048">
                  <c:v>0.57213302093712004</c:v>
                </c:pt>
                <c:pt idx="1049">
                  <c:v>0.62141611678838404</c:v>
                </c:pt>
                <c:pt idx="1050">
                  <c:v>0.63316614506813207</c:v>
                </c:pt>
                <c:pt idx="1051">
                  <c:v>0.60059953240924402</c:v>
                </c:pt>
                <c:pt idx="1052">
                  <c:v>0.58504692327175001</c:v>
                </c:pt>
                <c:pt idx="1053">
                  <c:v>0.60764339156313596</c:v>
                </c:pt>
                <c:pt idx="1054">
                  <c:v>0.61380235713543396</c:v>
                </c:pt>
                <c:pt idx="1055">
                  <c:v>0.573633635276806</c:v>
                </c:pt>
                <c:pt idx="1056">
                  <c:v>0.54104987069807797</c:v>
                </c:pt>
                <c:pt idx="1057">
                  <c:v>0.562587860401638</c:v>
                </c:pt>
                <c:pt idx="1058">
                  <c:v>0.59178880619752805</c:v>
                </c:pt>
                <c:pt idx="1059">
                  <c:v>0.56300067402615794</c:v>
                </c:pt>
                <c:pt idx="1060">
                  <c:v>0.50477988912442795</c:v>
                </c:pt>
                <c:pt idx="1061">
                  <c:v>0.49867020004313001</c:v>
                </c:pt>
                <c:pt idx="1062">
                  <c:v>0.54703474064986402</c:v>
                </c:pt>
                <c:pt idx="1063">
                  <c:v>0.56718124325277197</c:v>
                </c:pt>
                <c:pt idx="1064">
                  <c:v>0.52025244755085198</c:v>
                </c:pt>
                <c:pt idx="1065">
                  <c:v>0.46630510045831197</c:v>
                </c:pt>
                <c:pt idx="1066">
                  <c:v>0.46739829074573203</c:v>
                </c:pt>
                <c:pt idx="1067">
                  <c:v>0.50540758428489396</c:v>
                </c:pt>
                <c:pt idx="1068">
                  <c:v>0.53605342725619798</c:v>
                </c:pt>
                <c:pt idx="1069">
                  <c:v>0.56577188963976399</c:v>
                </c:pt>
                <c:pt idx="1070">
                  <c:v>0.61687680948101398</c:v>
                </c:pt>
                <c:pt idx="1071">
                  <c:v>0.65555377687819205</c:v>
                </c:pt>
                <c:pt idx="1072">
                  <c:v>0.62526748250651798</c:v>
                </c:pt>
                <c:pt idx="1073">
                  <c:v>0.54168192089151201</c:v>
                </c:pt>
                <c:pt idx="1074">
                  <c:v>0.48873814730223397</c:v>
                </c:pt>
                <c:pt idx="1075">
                  <c:v>0.51018621568467803</c:v>
                </c:pt>
                <c:pt idx="1076">
                  <c:v>0.55966612620528999</c:v>
                </c:pt>
                <c:pt idx="1077">
                  <c:v>0.57870582981747198</c:v>
                </c:pt>
                <c:pt idx="1078">
                  <c:v>0.57475539023834199</c:v>
                </c:pt>
                <c:pt idx="1079">
                  <c:v>0.58760418318462804</c:v>
                </c:pt>
                <c:pt idx="1080">
                  <c:v>0.61650436431660405</c:v>
                </c:pt>
                <c:pt idx="1081">
                  <c:v>0.62529584084366796</c:v>
                </c:pt>
                <c:pt idx="1082">
                  <c:v>0.59943056213721402</c:v>
                </c:pt>
                <c:pt idx="1083">
                  <c:v>0.55651335626549803</c:v>
                </c:pt>
                <c:pt idx="1084">
                  <c:v>0.51382024520679004</c:v>
                </c:pt>
                <c:pt idx="1085">
                  <c:v>0.484778647660422</c:v>
                </c:pt>
                <c:pt idx="1086">
                  <c:v>0.49424764140324601</c:v>
                </c:pt>
                <c:pt idx="1087">
                  <c:v>0.55046061304580995</c:v>
                </c:pt>
                <c:pt idx="1088">
                  <c:v>0.60773059552772002</c:v>
                </c:pt>
                <c:pt idx="1089">
                  <c:v>0.60834762166032197</c:v>
                </c:pt>
                <c:pt idx="1090">
                  <c:v>0.56388061127498601</c:v>
                </c:pt>
                <c:pt idx="1091">
                  <c:v>0.54078545396848998</c:v>
                </c:pt>
                <c:pt idx="1092">
                  <c:v>0.55737087470140401</c:v>
                </c:pt>
                <c:pt idx="1093">
                  <c:v>0.55921952148897403</c:v>
                </c:pt>
                <c:pt idx="1094">
                  <c:v>0.52116762389592397</c:v>
                </c:pt>
                <c:pt idx="1095">
                  <c:v>0.50361204089747602</c:v>
                </c:pt>
                <c:pt idx="1096">
                  <c:v>0.55642117309257</c:v>
                </c:pt>
                <c:pt idx="1097">
                  <c:v>0.62554048725169598</c:v>
                </c:pt>
                <c:pt idx="1098">
                  <c:v>0.62619013190064599</c:v>
                </c:pt>
                <c:pt idx="1099">
                  <c:v>0.57046541323643796</c:v>
                </c:pt>
                <c:pt idx="1100">
                  <c:v>0.54197136630704601</c:v>
                </c:pt>
                <c:pt idx="1101">
                  <c:v>0.56242646625467996</c:v>
                </c:pt>
                <c:pt idx="1102">
                  <c:v>0.568447380599862</c:v>
                </c:pt>
                <c:pt idx="1103">
                  <c:v>0.524756363965872</c:v>
                </c:pt>
                <c:pt idx="1104">
                  <c:v>0.47979176091102799</c:v>
                </c:pt>
                <c:pt idx="1105">
                  <c:v>0.48405331876945401</c:v>
                </c:pt>
                <c:pt idx="1106">
                  <c:v>0.51900047856104203</c:v>
                </c:pt>
                <c:pt idx="1107">
                  <c:v>0.54104970828464005</c:v>
                </c:pt>
                <c:pt idx="1108">
                  <c:v>0.54402167200501395</c:v>
                </c:pt>
                <c:pt idx="1109">
                  <c:v>0.54201897427947998</c:v>
                </c:pt>
                <c:pt idx="1110">
                  <c:v>0.53501425022178606</c:v>
                </c:pt>
                <c:pt idx="1111">
                  <c:v>0.52976527228270198</c:v>
                </c:pt>
                <c:pt idx="1112">
                  <c:v>0.55475303637421203</c:v>
                </c:pt>
                <c:pt idx="1113">
                  <c:v>0.60997320082247397</c:v>
                </c:pt>
                <c:pt idx="1114">
                  <c:v>0.63531165156612401</c:v>
                </c:pt>
                <c:pt idx="1115">
                  <c:v>0.58176522712045597</c:v>
                </c:pt>
                <c:pt idx="1116">
                  <c:v>0.49468189113007999</c:v>
                </c:pt>
                <c:pt idx="1117">
                  <c:v>0.46974816151605597</c:v>
                </c:pt>
                <c:pt idx="1118">
                  <c:v>0.52807583845519201</c:v>
                </c:pt>
                <c:pt idx="1119">
                  <c:v>0.58732949919792998</c:v>
                </c:pt>
                <c:pt idx="1120">
                  <c:v>0.57148849248534406</c:v>
                </c:pt>
                <c:pt idx="1121">
                  <c:v>0.50727791366649599</c:v>
                </c:pt>
                <c:pt idx="1122">
                  <c:v>0.483182571520962</c:v>
                </c:pt>
                <c:pt idx="1123">
                  <c:v>0.53693146120727797</c:v>
                </c:pt>
                <c:pt idx="1124">
                  <c:v>0.61741081346585802</c:v>
                </c:pt>
                <c:pt idx="1125">
                  <c:v>0.65353793628258805</c:v>
                </c:pt>
                <c:pt idx="1126">
                  <c:v>0.63057456220294195</c:v>
                </c:pt>
                <c:pt idx="1127">
                  <c:v>0.586627760811262</c:v>
                </c:pt>
                <c:pt idx="1128">
                  <c:v>0.55607739362286601</c:v>
                </c:pt>
                <c:pt idx="1129">
                  <c:v>0.54287228458479997</c:v>
                </c:pt>
                <c:pt idx="1130">
                  <c:v>0.54267227818376595</c:v>
                </c:pt>
                <c:pt idx="1131">
                  <c:v>0.55751643251446403</c:v>
                </c:pt>
                <c:pt idx="1132">
                  <c:v>0.57659375273228797</c:v>
                </c:pt>
                <c:pt idx="1133">
                  <c:v>0.57229476621978603</c:v>
                </c:pt>
                <c:pt idx="1134">
                  <c:v>0.53941067597777204</c:v>
                </c:pt>
                <c:pt idx="1135">
                  <c:v>0.51505129080362599</c:v>
                </c:pt>
                <c:pt idx="1136">
                  <c:v>0.52966249926749998</c:v>
                </c:pt>
                <c:pt idx="1137">
                  <c:v>0.55927402523272995</c:v>
                </c:pt>
                <c:pt idx="1138">
                  <c:v>0.56521413489109196</c:v>
                </c:pt>
                <c:pt idx="1139">
                  <c:v>0.56323920142066997</c:v>
                </c:pt>
                <c:pt idx="1140">
                  <c:v>0.60018672509555604</c:v>
                </c:pt>
                <c:pt idx="1141">
                  <c:v>0.66638441816099403</c:v>
                </c:pt>
                <c:pt idx="1142">
                  <c:v>0.69261783755055606</c:v>
                </c:pt>
                <c:pt idx="1143">
                  <c:v>0.649823685629068</c:v>
                </c:pt>
                <c:pt idx="1144">
                  <c:v>0.59510225194434807</c:v>
                </c:pt>
                <c:pt idx="1145">
                  <c:v>0.58946923136738405</c:v>
                </c:pt>
                <c:pt idx="1146">
                  <c:v>0.61856747893984398</c:v>
                </c:pt>
                <c:pt idx="1147">
                  <c:v>0.63238053608568801</c:v>
                </c:pt>
                <c:pt idx="1148">
                  <c:v>0.62153843564951006</c:v>
                </c:pt>
                <c:pt idx="1149">
                  <c:v>0.60783027040911397</c:v>
                </c:pt>
                <c:pt idx="1150">
                  <c:v>0.59020551036538804</c:v>
                </c:pt>
                <c:pt idx="1151">
                  <c:v>0.55225918432132204</c:v>
                </c:pt>
                <c:pt idx="1152">
                  <c:v>0.507537511918002</c:v>
                </c:pt>
                <c:pt idx="1153">
                  <c:v>0.48973440754862202</c:v>
                </c:pt>
                <c:pt idx="1154">
                  <c:v>0.50348731555972803</c:v>
                </c:pt>
                <c:pt idx="1155">
                  <c:v>0.52317928232780597</c:v>
                </c:pt>
                <c:pt idx="1156">
                  <c:v>0.53561649255287203</c:v>
                </c:pt>
                <c:pt idx="1157">
                  <c:v>0.54933963689910204</c:v>
                </c:pt>
                <c:pt idx="1158">
                  <c:v>0.565551073640294</c:v>
                </c:pt>
                <c:pt idx="1159">
                  <c:v>0.57134100720425796</c:v>
                </c:pt>
                <c:pt idx="1160">
                  <c:v>0.55942889440184396</c:v>
                </c:pt>
                <c:pt idx="1161">
                  <c:v>0.53073397087052598</c:v>
                </c:pt>
                <c:pt idx="1162">
                  <c:v>0.488316002712048</c:v>
                </c:pt>
                <c:pt idx="1163">
                  <c:v>0.454091620915894</c:v>
                </c:pt>
                <c:pt idx="1164">
                  <c:v>0.47025989235791998</c:v>
                </c:pt>
                <c:pt idx="1165">
                  <c:v>0.54431588162581801</c:v>
                </c:pt>
                <c:pt idx="1166">
                  <c:v>0.61108607562122397</c:v>
                </c:pt>
                <c:pt idx="1167">
                  <c:v>0.60130162984473401</c:v>
                </c:pt>
                <c:pt idx="1168">
                  <c:v>0.53917331296749205</c:v>
                </c:pt>
                <c:pt idx="1169">
                  <c:v>0.51342810898629199</c:v>
                </c:pt>
                <c:pt idx="1170">
                  <c:v>0.55054404017724601</c:v>
                </c:pt>
                <c:pt idx="1171">
                  <c:v>0.58313150751056797</c:v>
                </c:pt>
                <c:pt idx="1172">
                  <c:v>0.56212094909682198</c:v>
                </c:pt>
                <c:pt idx="1173">
                  <c:v>0.53132016923171399</c:v>
                </c:pt>
                <c:pt idx="1174">
                  <c:v>0.54839884102180603</c:v>
                </c:pt>
                <c:pt idx="1175">
                  <c:v>0.58875911666259007</c:v>
                </c:pt>
                <c:pt idx="1176">
                  <c:v>0.58904640757238602</c:v>
                </c:pt>
                <c:pt idx="1177">
                  <c:v>0.55176536015299005</c:v>
                </c:pt>
                <c:pt idx="1178">
                  <c:v>0.53852271648324002</c:v>
                </c:pt>
                <c:pt idx="1179">
                  <c:v>0.56964116697243194</c:v>
                </c:pt>
                <c:pt idx="1180">
                  <c:v>0.59523792907783002</c:v>
                </c:pt>
                <c:pt idx="1181">
                  <c:v>0.57679349765698595</c:v>
                </c:pt>
                <c:pt idx="1182">
                  <c:v>0.54405348508781004</c:v>
                </c:pt>
                <c:pt idx="1183">
                  <c:v>0.54513158438683396</c:v>
                </c:pt>
                <c:pt idx="1184">
                  <c:v>0.57754198736052997</c:v>
                </c:pt>
                <c:pt idx="1185">
                  <c:v>0.60212343345034602</c:v>
                </c:pt>
                <c:pt idx="1186">
                  <c:v>0.60432428475233602</c:v>
                </c:pt>
                <c:pt idx="1187">
                  <c:v>0.60601858201728198</c:v>
                </c:pt>
                <c:pt idx="1188">
                  <c:v>0.62116401786499997</c:v>
                </c:pt>
                <c:pt idx="1189">
                  <c:v>0.63178136130797002</c:v>
                </c:pt>
                <c:pt idx="1190">
                  <c:v>0.61763757465825198</c:v>
                </c:pt>
                <c:pt idx="1191">
                  <c:v>0.58696372666623398</c:v>
                </c:pt>
                <c:pt idx="1192">
                  <c:v>0.55966836689803001</c:v>
                </c:pt>
                <c:pt idx="1193">
                  <c:v>0.53397884041004195</c:v>
                </c:pt>
                <c:pt idx="1194">
                  <c:v>0.49500925047412803</c:v>
                </c:pt>
                <c:pt idx="1195">
                  <c:v>0.45430037975677801</c:v>
                </c:pt>
                <c:pt idx="1196">
                  <c:v>0.45132218319372197</c:v>
                </c:pt>
                <c:pt idx="1197">
                  <c:v>0.501448670580808</c:v>
                </c:pt>
                <c:pt idx="1198">
                  <c:v>0.56541218578164598</c:v>
                </c:pt>
                <c:pt idx="1199">
                  <c:v>0.59350334215144995</c:v>
                </c:pt>
                <c:pt idx="1200">
                  <c:v>0.58401463293546396</c:v>
                </c:pt>
                <c:pt idx="1201">
                  <c:v>0.57014596460440803</c:v>
                </c:pt>
                <c:pt idx="1202">
                  <c:v>0.56295540105804398</c:v>
                </c:pt>
                <c:pt idx="1203">
                  <c:v>0.54726922390982002</c:v>
                </c:pt>
                <c:pt idx="1204">
                  <c:v>0.53232576962562206</c:v>
                </c:pt>
                <c:pt idx="1205">
                  <c:v>0.55788384897534804</c:v>
                </c:pt>
                <c:pt idx="1206">
                  <c:v>0.62978904870958408</c:v>
                </c:pt>
                <c:pt idx="1207">
                  <c:v>0.68994904555712799</c:v>
                </c:pt>
                <c:pt idx="1208">
                  <c:v>0.68440861315463408</c:v>
                </c:pt>
                <c:pt idx="1209">
                  <c:v>0.63460318304173402</c:v>
                </c:pt>
                <c:pt idx="1210">
                  <c:v>0.60360345881740796</c:v>
                </c:pt>
                <c:pt idx="1211">
                  <c:v>0.60990520889737398</c:v>
                </c:pt>
                <c:pt idx="1212">
                  <c:v>0.61681466301230004</c:v>
                </c:pt>
                <c:pt idx="1213">
                  <c:v>0.60009880984153596</c:v>
                </c:pt>
                <c:pt idx="1214">
                  <c:v>0.58148601941543798</c:v>
                </c:pt>
                <c:pt idx="1215">
                  <c:v>0.58627582312434801</c:v>
                </c:pt>
                <c:pt idx="1216">
                  <c:v>0.60350615526779006</c:v>
                </c:pt>
                <c:pt idx="1217">
                  <c:v>0.60524744053940605</c:v>
                </c:pt>
                <c:pt idx="1218">
                  <c:v>0.58199884137213997</c:v>
                </c:pt>
                <c:pt idx="1219">
                  <c:v>0.544256891225668</c:v>
                </c:pt>
                <c:pt idx="1220">
                  <c:v>0.50802945892058204</c:v>
                </c:pt>
                <c:pt idx="1221">
                  <c:v>0.49194763284576198</c:v>
                </c:pt>
                <c:pt idx="1222">
                  <c:v>0.51069409451186998</c:v>
                </c:pt>
                <c:pt idx="1223">
                  <c:v>0.55603882299380203</c:v>
                </c:pt>
                <c:pt idx="1224">
                  <c:v>0.59791516587989402</c:v>
                </c:pt>
                <c:pt idx="1225">
                  <c:v>0.61722236717529799</c:v>
                </c:pt>
                <c:pt idx="1226">
                  <c:v>0.62419107872016999</c:v>
                </c:pt>
                <c:pt idx="1227">
                  <c:v>0.63225811958092804</c:v>
                </c:pt>
                <c:pt idx="1228">
                  <c:v>0.63080383231733395</c:v>
                </c:pt>
                <c:pt idx="1229">
                  <c:v>0.60322978694391005</c:v>
                </c:pt>
                <c:pt idx="1230">
                  <c:v>0.56037310148751196</c:v>
                </c:pt>
                <c:pt idx="1231">
                  <c:v>0.53365513632720796</c:v>
                </c:pt>
                <c:pt idx="1232">
                  <c:v>0.53868180438467395</c:v>
                </c:pt>
                <c:pt idx="1233">
                  <c:v>0.56279477855787396</c:v>
                </c:pt>
                <c:pt idx="1234">
                  <c:v>0.58495212337763802</c:v>
                </c:pt>
                <c:pt idx="1235">
                  <c:v>0.59178583785841798</c:v>
                </c:pt>
                <c:pt idx="1236">
                  <c:v>0.57865273043577403</c:v>
                </c:pt>
                <c:pt idx="1237">
                  <c:v>0.55369823636639004</c:v>
                </c:pt>
                <c:pt idx="1238">
                  <c:v>0.539384922027066</c:v>
                </c:pt>
                <c:pt idx="1239">
                  <c:v>0.55123135377575605</c:v>
                </c:pt>
                <c:pt idx="1240">
                  <c:v>0.57470720454890001</c:v>
                </c:pt>
                <c:pt idx="1241">
                  <c:v>0.58166480556198796</c:v>
                </c:pt>
                <c:pt idx="1242">
                  <c:v>0.56971188642261805</c:v>
                </c:pt>
                <c:pt idx="1243">
                  <c:v>0.56301754932739201</c:v>
                </c:pt>
                <c:pt idx="1244">
                  <c:v>0.57061059651683399</c:v>
                </c:pt>
                <c:pt idx="1245">
                  <c:v>0.57056128352011204</c:v>
                </c:pt>
                <c:pt idx="1246">
                  <c:v>0.54809914904159196</c:v>
                </c:pt>
                <c:pt idx="1247">
                  <c:v>0.52416749252112804</c:v>
                </c:pt>
                <c:pt idx="1248">
                  <c:v>0.52471784975222202</c:v>
                </c:pt>
                <c:pt idx="1249">
                  <c:v>0.54069662387058404</c:v>
                </c:pt>
                <c:pt idx="1250">
                  <c:v>0.54509809902767403</c:v>
                </c:pt>
                <c:pt idx="1251">
                  <c:v>0.53772879154952602</c:v>
                </c:pt>
                <c:pt idx="1252">
                  <c:v>0.54324626794411002</c:v>
                </c:pt>
                <c:pt idx="1253">
                  <c:v>0.56854562574466194</c:v>
                </c:pt>
                <c:pt idx="1254">
                  <c:v>0.59194246627163405</c:v>
                </c:pt>
                <c:pt idx="1255">
                  <c:v>0.59801353066494001</c:v>
                </c:pt>
                <c:pt idx="1256">
                  <c:v>0.59477000315459605</c:v>
                </c:pt>
                <c:pt idx="1257">
                  <c:v>0.58742240376328803</c:v>
                </c:pt>
                <c:pt idx="1258">
                  <c:v>0.56404505600431398</c:v>
                </c:pt>
                <c:pt idx="1259">
                  <c:v>0.52593015271140797</c:v>
                </c:pt>
                <c:pt idx="1260">
                  <c:v>0.50711829579766798</c:v>
                </c:pt>
                <c:pt idx="1261">
                  <c:v>0.53362333276493401</c:v>
                </c:pt>
                <c:pt idx="1262">
                  <c:v>0.57589383235737601</c:v>
                </c:pt>
                <c:pt idx="1263">
                  <c:v>0.57662143148574196</c:v>
                </c:pt>
                <c:pt idx="1264">
                  <c:v>0.52762033369268801</c:v>
                </c:pt>
                <c:pt idx="1265">
                  <c:v>0.48593424354071801</c:v>
                </c:pt>
                <c:pt idx="1266">
                  <c:v>0.49820392438250999</c:v>
                </c:pt>
                <c:pt idx="1267">
                  <c:v>0.53612598053904403</c:v>
                </c:pt>
                <c:pt idx="1268">
                  <c:v>0.53625289593901804</c:v>
                </c:pt>
                <c:pt idx="1269">
                  <c:v>0.49132229845929398</c:v>
                </c:pt>
                <c:pt idx="1270">
                  <c:v>0.46450519393374201</c:v>
                </c:pt>
                <c:pt idx="1271">
                  <c:v>0.50282745796957795</c:v>
                </c:pt>
                <c:pt idx="1272">
                  <c:v>0.56736703606285399</c:v>
                </c:pt>
                <c:pt idx="1273">
                  <c:v>0.57834179077432402</c:v>
                </c:pt>
                <c:pt idx="1274">
                  <c:v>0.51765256321175601</c:v>
                </c:pt>
                <c:pt idx="1275">
                  <c:v>0.45291730374998201</c:v>
                </c:pt>
                <c:pt idx="1276">
                  <c:v>0.45244703597855801</c:v>
                </c:pt>
                <c:pt idx="1277">
                  <c:v>0.50437326679765804</c:v>
                </c:pt>
                <c:pt idx="1278">
                  <c:v>0.54125443007215202</c:v>
                </c:pt>
                <c:pt idx="1279">
                  <c:v>0.52825698802682797</c:v>
                </c:pt>
                <c:pt idx="1280">
                  <c:v>0.49734389082571001</c:v>
                </c:pt>
                <c:pt idx="1281">
                  <c:v>0.494017917365494</c:v>
                </c:pt>
                <c:pt idx="1282">
                  <c:v>0.51809677476868798</c:v>
                </c:pt>
                <c:pt idx="1283">
                  <c:v>0.53305419405503596</c:v>
                </c:pt>
                <c:pt idx="1284">
                  <c:v>0.51882580051543403</c:v>
                </c:pt>
                <c:pt idx="1285">
                  <c:v>0.49432884213492401</c:v>
                </c:pt>
                <c:pt idx="1286">
                  <c:v>0.48909304001139398</c:v>
                </c:pt>
                <c:pt idx="1287">
                  <c:v>0.50960440739231605</c:v>
                </c:pt>
                <c:pt idx="1288">
                  <c:v>0.53981844256262401</c:v>
                </c:pt>
                <c:pt idx="1289">
                  <c:v>0.56226088451385003</c:v>
                </c:pt>
                <c:pt idx="1290">
                  <c:v>0.56628157373254995</c:v>
                </c:pt>
                <c:pt idx="1291">
                  <c:v>0.54301657159511796</c:v>
                </c:pt>
                <c:pt idx="1292">
                  <c:v>0.492916521933984</c:v>
                </c:pt>
                <c:pt idx="1293">
                  <c:v>0.444746615908028</c:v>
                </c:pt>
                <c:pt idx="1294">
                  <c:v>0.44694595495003797</c:v>
                </c:pt>
                <c:pt idx="1295">
                  <c:v>0.51765126924591798</c:v>
                </c:pt>
                <c:pt idx="1296">
                  <c:v>0.60942360341954804</c:v>
                </c:pt>
                <c:pt idx="1297">
                  <c:v>0.648629159468746</c:v>
                </c:pt>
                <c:pt idx="1298">
                  <c:v>0.61486601619596404</c:v>
                </c:pt>
                <c:pt idx="1299">
                  <c:v>0.56043631435008201</c:v>
                </c:pt>
                <c:pt idx="1300">
                  <c:v>0.54359087256176397</c:v>
                </c:pt>
                <c:pt idx="1301">
                  <c:v>0.56578686212795404</c:v>
                </c:pt>
                <c:pt idx="1302">
                  <c:v>0.58943831046959605</c:v>
                </c:pt>
                <c:pt idx="1303">
                  <c:v>0.59286661476142599</c:v>
                </c:pt>
                <c:pt idx="1304">
                  <c:v>0.58081352018080001</c:v>
                </c:pt>
                <c:pt idx="1305">
                  <c:v>0.55774080105899604</c:v>
                </c:pt>
                <c:pt idx="1306">
                  <c:v>0.52541746957072399</c:v>
                </c:pt>
                <c:pt idx="1307">
                  <c:v>0.50230668142647805</c:v>
                </c:pt>
                <c:pt idx="1308">
                  <c:v>0.51151176068306003</c:v>
                </c:pt>
                <c:pt idx="1309">
                  <c:v>0.54458232098755599</c:v>
                </c:pt>
                <c:pt idx="1310">
                  <c:v>0.56499414026441597</c:v>
                </c:pt>
                <c:pt idx="1311">
                  <c:v>0.55475878546683599</c:v>
                </c:pt>
                <c:pt idx="1312">
                  <c:v>0.53314500384080599</c:v>
                </c:pt>
                <c:pt idx="1313">
                  <c:v>0.52172784963701002</c:v>
                </c:pt>
                <c:pt idx="1314">
                  <c:v>0.51595530075330398</c:v>
                </c:pt>
                <c:pt idx="1315">
                  <c:v>0.502874190721468</c:v>
                </c:pt>
                <c:pt idx="1316">
                  <c:v>0.484699075425152</c:v>
                </c:pt>
                <c:pt idx="1317">
                  <c:v>0.47101512355395803</c:v>
                </c:pt>
                <c:pt idx="1318">
                  <c:v>0.46571336037071398</c:v>
                </c:pt>
                <c:pt idx="1319">
                  <c:v>0.47337414582030601</c:v>
                </c:pt>
                <c:pt idx="1320">
                  <c:v>0.50045047732454995</c:v>
                </c:pt>
                <c:pt idx="1321">
                  <c:v>0.53846470124789603</c:v>
                </c:pt>
                <c:pt idx="1322">
                  <c:v>0.56369196504153996</c:v>
                </c:pt>
                <c:pt idx="1323">
                  <c:v>0.56418916163294797</c:v>
                </c:pt>
                <c:pt idx="1324">
                  <c:v>0.54975031600123203</c:v>
                </c:pt>
                <c:pt idx="1325">
                  <c:v>0.52934610378132396</c:v>
                </c:pt>
                <c:pt idx="1326">
                  <c:v>0.50427256414780797</c:v>
                </c:pt>
                <c:pt idx="1327">
                  <c:v>0.490922100900478</c:v>
                </c:pt>
                <c:pt idx="1328">
                  <c:v>0.51393515521822597</c:v>
                </c:pt>
                <c:pt idx="1329">
                  <c:v>0.55788738890679801</c:v>
                </c:pt>
                <c:pt idx="1330">
                  <c:v>0.56573107084275598</c:v>
                </c:pt>
                <c:pt idx="1331">
                  <c:v>0.51777992606700196</c:v>
                </c:pt>
                <c:pt idx="1332">
                  <c:v>0.474809481055948</c:v>
                </c:pt>
                <c:pt idx="1333">
                  <c:v>0.49721211417455002</c:v>
                </c:pt>
                <c:pt idx="1334">
                  <c:v>0.55214920062365203</c:v>
                </c:pt>
                <c:pt idx="1335">
                  <c:v>0.55900970092646196</c:v>
                </c:pt>
                <c:pt idx="1336">
                  <c:v>0.50840682184894204</c:v>
                </c:pt>
                <c:pt idx="1337">
                  <c:v>0.46834593380275202</c:v>
                </c:pt>
                <c:pt idx="1338">
                  <c:v>0.47336095666038802</c:v>
                </c:pt>
                <c:pt idx="1339">
                  <c:v>0.47921570093946397</c:v>
                </c:pt>
                <c:pt idx="1340">
                  <c:v>0.44872741465129001</c:v>
                </c:pt>
                <c:pt idx="1341">
                  <c:v>0.417910540034168</c:v>
                </c:pt>
                <c:pt idx="1342">
                  <c:v>0.43654276265740199</c:v>
                </c:pt>
                <c:pt idx="1343">
                  <c:v>0.49043512926664801</c:v>
                </c:pt>
                <c:pt idx="1344">
                  <c:v>0.53039717888160798</c:v>
                </c:pt>
                <c:pt idx="1345">
                  <c:v>0.54569182990495202</c:v>
                </c:pt>
                <c:pt idx="1346">
                  <c:v>0.557816607371314</c:v>
                </c:pt>
                <c:pt idx="1347">
                  <c:v>0.56208257274826201</c:v>
                </c:pt>
                <c:pt idx="1348">
                  <c:v>0.53176930955131996</c:v>
                </c:pt>
                <c:pt idx="1349">
                  <c:v>0.47900231144116401</c:v>
                </c:pt>
                <c:pt idx="1350">
                  <c:v>0.45889266099500398</c:v>
                </c:pt>
                <c:pt idx="1351">
                  <c:v>0.49528106389202597</c:v>
                </c:pt>
                <c:pt idx="1352">
                  <c:v>0.54060713716978603</c:v>
                </c:pt>
                <c:pt idx="1353">
                  <c:v>0.53698573177283604</c:v>
                </c:pt>
                <c:pt idx="1354">
                  <c:v>0.49331662247486802</c:v>
                </c:pt>
                <c:pt idx="1355">
                  <c:v>0.46892381107305198</c:v>
                </c:pt>
                <c:pt idx="1356">
                  <c:v>0.48926420563091999</c:v>
                </c:pt>
                <c:pt idx="1357">
                  <c:v>0.513214646275578</c:v>
                </c:pt>
                <c:pt idx="1358">
                  <c:v>0.49488731056388202</c:v>
                </c:pt>
                <c:pt idx="1359">
                  <c:v>0.44974034755759401</c:v>
                </c:pt>
                <c:pt idx="1360">
                  <c:v>0.43128156641283399</c:v>
                </c:pt>
                <c:pt idx="1361">
                  <c:v>0.45350497537456602</c:v>
                </c:pt>
                <c:pt idx="1362">
                  <c:v>0.47247677534296201</c:v>
                </c:pt>
                <c:pt idx="1363">
                  <c:v>0.45424945815193402</c:v>
                </c:pt>
                <c:pt idx="1364">
                  <c:v>0.42851616523717601</c:v>
                </c:pt>
                <c:pt idx="1365">
                  <c:v>0.44740149442750798</c:v>
                </c:pt>
                <c:pt idx="1366">
                  <c:v>0.50897624302126199</c:v>
                </c:pt>
                <c:pt idx="1367">
                  <c:v>0.55576739589676205</c:v>
                </c:pt>
                <c:pt idx="1368">
                  <c:v>0.54726220443531404</c:v>
                </c:pt>
                <c:pt idx="1369">
                  <c:v>0.50468157550817005</c:v>
                </c:pt>
                <c:pt idx="1370">
                  <c:v>0.47783147212021598</c:v>
                </c:pt>
                <c:pt idx="1371">
                  <c:v>0.49032406574889598</c:v>
                </c:pt>
                <c:pt idx="1372">
                  <c:v>0.52616900146220802</c:v>
                </c:pt>
                <c:pt idx="1373">
                  <c:v>0.55244980485327</c:v>
                </c:pt>
                <c:pt idx="1374">
                  <c:v>0.54549993570370603</c:v>
                </c:pt>
                <c:pt idx="1375">
                  <c:v>0.50791968587544201</c:v>
                </c:pt>
                <c:pt idx="1376">
                  <c:v>0.46845899717884798</c:v>
                </c:pt>
                <c:pt idx="1377">
                  <c:v>0.456844339466982</c:v>
                </c:pt>
                <c:pt idx="1378">
                  <c:v>0.47549727351250798</c:v>
                </c:pt>
                <c:pt idx="1379">
                  <c:v>0.50366015134792996</c:v>
                </c:pt>
                <c:pt idx="1380">
                  <c:v>0.52536343954139597</c:v>
                </c:pt>
                <c:pt idx="1381">
                  <c:v>0.538536677600014</c:v>
                </c:pt>
                <c:pt idx="1382">
                  <c:v>0.54035685027684199</c:v>
                </c:pt>
                <c:pt idx="1383">
                  <c:v>0.52493557391373402</c:v>
                </c:pt>
                <c:pt idx="1384">
                  <c:v>0.49837260017427798</c:v>
                </c:pt>
                <c:pt idx="1385">
                  <c:v>0.47662842266579597</c:v>
                </c:pt>
                <c:pt idx="1386">
                  <c:v>0.46364501202473801</c:v>
                </c:pt>
                <c:pt idx="1387">
                  <c:v>0.44875132311465998</c:v>
                </c:pt>
                <c:pt idx="1388">
                  <c:v>0.42935351715708597</c:v>
                </c:pt>
                <c:pt idx="1389">
                  <c:v>0.41834643084033196</c:v>
                </c:pt>
                <c:pt idx="1390">
                  <c:v>0.42484492283109199</c:v>
                </c:pt>
                <c:pt idx="1391">
                  <c:v>0.44417043052709199</c:v>
                </c:pt>
                <c:pt idx="1392">
                  <c:v>0.46883615649304999</c:v>
                </c:pt>
                <c:pt idx="1393">
                  <c:v>0.49175384232164798</c:v>
                </c:pt>
                <c:pt idx="1394">
                  <c:v>0.49949965456861201</c:v>
                </c:pt>
                <c:pt idx="1395">
                  <c:v>0.48454748243901402</c:v>
                </c:pt>
                <c:pt idx="1396">
                  <c:v>0.463553480728992</c:v>
                </c:pt>
                <c:pt idx="1397">
                  <c:v>0.458269327855168</c:v>
                </c:pt>
                <c:pt idx="1398">
                  <c:v>0.46041350918357798</c:v>
                </c:pt>
                <c:pt idx="1399">
                  <c:v>0.448132955559294</c:v>
                </c:pt>
                <c:pt idx="1400">
                  <c:v>0.43687140395033797</c:v>
                </c:pt>
                <c:pt idx="1401">
                  <c:v>0.468980987452708</c:v>
                </c:pt>
                <c:pt idx="1402">
                  <c:v>0.53929176918328203</c:v>
                </c:pt>
                <c:pt idx="1403">
                  <c:v>0.57924397792618998</c:v>
                </c:pt>
                <c:pt idx="1404">
                  <c:v>0.54681303412979598</c:v>
                </c:pt>
                <c:pt idx="1405">
                  <c:v>0.49387059793330002</c:v>
                </c:pt>
                <c:pt idx="1406">
                  <c:v>0.50155785838251998</c:v>
                </c:pt>
                <c:pt idx="1407">
                  <c:v>0.57204060739319407</c:v>
                </c:pt>
                <c:pt idx="1408">
                  <c:v>0.62929445337875001</c:v>
                </c:pt>
                <c:pt idx="1409">
                  <c:v>0.61912670563028405</c:v>
                </c:pt>
                <c:pt idx="1410">
                  <c:v>0.56830800528653203</c:v>
                </c:pt>
                <c:pt idx="1411">
                  <c:v>0.53916305982173196</c:v>
                </c:pt>
                <c:pt idx="1412">
                  <c:v>0.55296816323136799</c:v>
                </c:pt>
                <c:pt idx="1413">
                  <c:v>0.57136958768711199</c:v>
                </c:pt>
                <c:pt idx="1414">
                  <c:v>0.54638053270518805</c:v>
                </c:pt>
                <c:pt idx="1415">
                  <c:v>0.48252015785751201</c:v>
                </c:pt>
                <c:pt idx="1416">
                  <c:v>0.44071067928973201</c:v>
                </c:pt>
                <c:pt idx="1417">
                  <c:v>0.46792680994562197</c:v>
                </c:pt>
                <c:pt idx="1418">
                  <c:v>0.53266406373874597</c:v>
                </c:pt>
                <c:pt idx="1419">
                  <c:v>0.55925472284747402</c:v>
                </c:pt>
                <c:pt idx="1420">
                  <c:v>0.52425414707528994</c:v>
                </c:pt>
                <c:pt idx="1421">
                  <c:v>0.47965383687955199</c:v>
                </c:pt>
                <c:pt idx="1422">
                  <c:v>0.47223547701778201</c:v>
                </c:pt>
                <c:pt idx="1423">
                  <c:v>0.48559738660304802</c:v>
                </c:pt>
                <c:pt idx="1424">
                  <c:v>0.48483981500023798</c:v>
                </c:pt>
                <c:pt idx="1425">
                  <c:v>0.47507684326085997</c:v>
                </c:pt>
                <c:pt idx="1426">
                  <c:v>0.48063082322366601</c:v>
                </c:pt>
                <c:pt idx="1427">
                  <c:v>0.49956633176950999</c:v>
                </c:pt>
                <c:pt idx="1428">
                  <c:v>0.51544097309385395</c:v>
                </c:pt>
                <c:pt idx="1429">
                  <c:v>0.52806424329394397</c:v>
                </c:pt>
                <c:pt idx="1430">
                  <c:v>0.54072592508672601</c:v>
                </c:pt>
                <c:pt idx="1431">
                  <c:v>0.54362393876805803</c:v>
                </c:pt>
                <c:pt idx="1432">
                  <c:v>0.53834831569542596</c:v>
                </c:pt>
                <c:pt idx="1433">
                  <c:v>0.54576819041649804</c:v>
                </c:pt>
                <c:pt idx="1434">
                  <c:v>0.56023537790945399</c:v>
                </c:pt>
                <c:pt idx="1435">
                  <c:v>0.53934142067352198</c:v>
                </c:pt>
                <c:pt idx="1436">
                  <c:v>0.47900234310022</c:v>
                </c:pt>
                <c:pt idx="1437">
                  <c:v>0.449067333338244</c:v>
                </c:pt>
                <c:pt idx="1438">
                  <c:v>0.49758080095534202</c:v>
                </c:pt>
                <c:pt idx="1439">
                  <c:v>0.56654843467214799</c:v>
                </c:pt>
                <c:pt idx="1440">
                  <c:v>0.57510553100963002</c:v>
                </c:pt>
                <c:pt idx="1441">
                  <c:v>0.54630553831558604</c:v>
                </c:pt>
                <c:pt idx="1442">
                  <c:v>0.56192623293940602</c:v>
                </c:pt>
                <c:pt idx="1443">
                  <c:v>0.61602903765455197</c:v>
                </c:pt>
                <c:pt idx="1444">
                  <c:v>0.61746784036726199</c:v>
                </c:pt>
                <c:pt idx="1445">
                  <c:v>0.54134604821311805</c:v>
                </c:pt>
                <c:pt idx="1446">
                  <c:v>0.47618999879162199</c:v>
                </c:pt>
                <c:pt idx="1447">
                  <c:v>0.49123278510628798</c:v>
                </c:pt>
                <c:pt idx="1448">
                  <c:v>0.54238237265732803</c:v>
                </c:pt>
                <c:pt idx="1449">
                  <c:v>0.55310804330746199</c:v>
                </c:pt>
                <c:pt idx="1450">
                  <c:v>0.52147598000154205</c:v>
                </c:pt>
                <c:pt idx="1451">
                  <c:v>0.498134249413476</c:v>
                </c:pt>
                <c:pt idx="1452">
                  <c:v>0.50628280549054405</c:v>
                </c:pt>
                <c:pt idx="1453">
                  <c:v>0.52972237793111399</c:v>
                </c:pt>
                <c:pt idx="1454">
                  <c:v>0.54953582035395399</c:v>
                </c:pt>
                <c:pt idx="1455">
                  <c:v>0.55830304467453395</c:v>
                </c:pt>
                <c:pt idx="1456">
                  <c:v>0.55858978538538395</c:v>
                </c:pt>
                <c:pt idx="1457">
                  <c:v>0.56373410679719604</c:v>
                </c:pt>
                <c:pt idx="1458">
                  <c:v>0.57800504958809196</c:v>
                </c:pt>
                <c:pt idx="1459">
                  <c:v>0.57706661020702599</c:v>
                </c:pt>
                <c:pt idx="1460">
                  <c:v>0.54442396732631004</c:v>
                </c:pt>
                <c:pt idx="1461">
                  <c:v>0.51848790152937196</c:v>
                </c:pt>
                <c:pt idx="1462">
                  <c:v>0.54755801767380397</c:v>
                </c:pt>
                <c:pt idx="1463">
                  <c:v>0.60161925176013598</c:v>
                </c:pt>
                <c:pt idx="1464">
                  <c:v>0.60048213188477195</c:v>
                </c:pt>
                <c:pt idx="1465">
                  <c:v>0.53921719509633204</c:v>
                </c:pt>
                <c:pt idx="1466">
                  <c:v>0.50510306400615002</c:v>
                </c:pt>
                <c:pt idx="1467">
                  <c:v>0.54351017776879396</c:v>
                </c:pt>
                <c:pt idx="1468">
                  <c:v>0.58944955771672802</c:v>
                </c:pt>
                <c:pt idx="1469">
                  <c:v>0.57653293465567201</c:v>
                </c:pt>
                <c:pt idx="1470">
                  <c:v>0.53656198936495603</c:v>
                </c:pt>
                <c:pt idx="1471">
                  <c:v>0.53065817204333399</c:v>
                </c:pt>
                <c:pt idx="1472">
                  <c:v>0.54658764859484998</c:v>
                </c:pt>
                <c:pt idx="1473">
                  <c:v>0.53525636670135801</c:v>
                </c:pt>
                <c:pt idx="1474">
                  <c:v>0.501485044955988</c:v>
                </c:pt>
                <c:pt idx="1475">
                  <c:v>0.48740045011050198</c:v>
                </c:pt>
                <c:pt idx="1476">
                  <c:v>0.49841979708421402</c:v>
                </c:pt>
                <c:pt idx="1477">
                  <c:v>0.50947284951179606</c:v>
                </c:pt>
                <c:pt idx="1478">
                  <c:v>0.51889228630262596</c:v>
                </c:pt>
                <c:pt idx="1479">
                  <c:v>0.53949098434652798</c:v>
                </c:pt>
                <c:pt idx="1480">
                  <c:v>0.55891616740310401</c:v>
                </c:pt>
                <c:pt idx="1481">
                  <c:v>0.55882071236782405</c:v>
                </c:pt>
                <c:pt idx="1482">
                  <c:v>0.55107739628857799</c:v>
                </c:pt>
                <c:pt idx="1483">
                  <c:v>0.55292056856411598</c:v>
                </c:pt>
                <c:pt idx="1484">
                  <c:v>0.55439198189880401</c:v>
                </c:pt>
                <c:pt idx="1485">
                  <c:v>0.54847538653775396</c:v>
                </c:pt>
                <c:pt idx="1486">
                  <c:v>0.55484838428405603</c:v>
                </c:pt>
                <c:pt idx="1487">
                  <c:v>0.57217081396888003</c:v>
                </c:pt>
                <c:pt idx="1488">
                  <c:v>0.55540031532879797</c:v>
                </c:pt>
                <c:pt idx="1489">
                  <c:v>0.49304198213493799</c:v>
                </c:pt>
                <c:pt idx="1490">
                  <c:v>0.45439088953156198</c:v>
                </c:pt>
                <c:pt idx="1491">
                  <c:v>0.49405966072389801</c:v>
                </c:pt>
                <c:pt idx="1492">
                  <c:v>0.55948697071919806</c:v>
                </c:pt>
                <c:pt idx="1493">
                  <c:v>0.56972292554887005</c:v>
                </c:pt>
                <c:pt idx="1494">
                  <c:v>0.53928450210376999</c:v>
                </c:pt>
                <c:pt idx="1495">
                  <c:v>0.53546377880592799</c:v>
                </c:pt>
                <c:pt idx="1496">
                  <c:v>0.55353224319662997</c:v>
                </c:pt>
                <c:pt idx="1497">
                  <c:v>0.53693806111791398</c:v>
                </c:pt>
                <c:pt idx="1498">
                  <c:v>0.49544126855783399</c:v>
                </c:pt>
                <c:pt idx="1499">
                  <c:v>0.49351544946963</c:v>
                </c:pt>
                <c:pt idx="1500">
                  <c:v>0.53051851957077001</c:v>
                </c:pt>
                <c:pt idx="1501">
                  <c:v>0.54121632540517806</c:v>
                </c:pt>
                <c:pt idx="1502">
                  <c:v>0.51773832253171004</c:v>
                </c:pt>
                <c:pt idx="1503">
                  <c:v>0.52247650151142</c:v>
                </c:pt>
                <c:pt idx="1504">
                  <c:v>0.56629403910811005</c:v>
                </c:pt>
                <c:pt idx="1505">
                  <c:v>0.58176343336293002</c:v>
                </c:pt>
                <c:pt idx="1506">
                  <c:v>0.54353556056471597</c:v>
                </c:pt>
                <c:pt idx="1507">
                  <c:v>0.51231124573249998</c:v>
                </c:pt>
                <c:pt idx="1508">
                  <c:v>0.524098155485338</c:v>
                </c:pt>
                <c:pt idx="1509">
                  <c:v>0.53450449412036005</c:v>
                </c:pt>
                <c:pt idx="1510">
                  <c:v>0.51594193022846602</c:v>
                </c:pt>
                <c:pt idx="1511">
                  <c:v>0.51398889199435205</c:v>
                </c:pt>
                <c:pt idx="1512">
                  <c:v>0.55368209696975401</c:v>
                </c:pt>
                <c:pt idx="1513">
                  <c:v>0.57984727493850796</c:v>
                </c:pt>
                <c:pt idx="1514">
                  <c:v>0.553211693580408</c:v>
                </c:pt>
                <c:pt idx="1515">
                  <c:v>0.52432491949742799</c:v>
                </c:pt>
                <c:pt idx="1516">
                  <c:v>0.54417498058179803</c:v>
                </c:pt>
                <c:pt idx="1517">
                  <c:v>0.57686579186536802</c:v>
                </c:pt>
                <c:pt idx="1518">
                  <c:v>0.57433146857375805</c:v>
                </c:pt>
                <c:pt idx="1519">
                  <c:v>0.56639020090527004</c:v>
                </c:pt>
                <c:pt idx="1520">
                  <c:v>0.59401951568268596</c:v>
                </c:pt>
                <c:pt idx="1521">
                  <c:v>0.61705128236973605</c:v>
                </c:pt>
                <c:pt idx="1522">
                  <c:v>0.58139931478736195</c:v>
                </c:pt>
                <c:pt idx="1523">
                  <c:v>0.52811161946340002</c:v>
                </c:pt>
                <c:pt idx="1524">
                  <c:v>0.53700280210860196</c:v>
                </c:pt>
                <c:pt idx="1525">
                  <c:v>0.59625331820649596</c:v>
                </c:pt>
                <c:pt idx="1526">
                  <c:v>0.62572109419548805</c:v>
                </c:pt>
                <c:pt idx="1527">
                  <c:v>0.60632693400243198</c:v>
                </c:pt>
                <c:pt idx="1528">
                  <c:v>0.58867864972733797</c:v>
                </c:pt>
                <c:pt idx="1529">
                  <c:v>0.58735574098642607</c:v>
                </c:pt>
                <c:pt idx="1530">
                  <c:v>0.56785920387127198</c:v>
                </c:pt>
                <c:pt idx="1531">
                  <c:v>0.53968838881561398</c:v>
                </c:pt>
                <c:pt idx="1532">
                  <c:v>0.56112316087979197</c:v>
                </c:pt>
                <c:pt idx="1533">
                  <c:v>0.63044076290557394</c:v>
                </c:pt>
                <c:pt idx="1534">
                  <c:v>0.66358870268120596</c:v>
                </c:pt>
                <c:pt idx="1535">
                  <c:v>0.616350304890116</c:v>
                </c:pt>
                <c:pt idx="1536">
                  <c:v>0.55325880143584005</c:v>
                </c:pt>
                <c:pt idx="1537">
                  <c:v>0.55218888049203396</c:v>
                </c:pt>
                <c:pt idx="1538">
                  <c:v>0.60324704647177807</c:v>
                </c:pt>
                <c:pt idx="1539">
                  <c:v>0.65007209459572002</c:v>
                </c:pt>
                <c:pt idx="1540">
                  <c:v>0.67933435383142404</c:v>
                </c:pt>
                <c:pt idx="1541">
                  <c:v>0.71301134540531996</c:v>
                </c:pt>
                <c:pt idx="1542">
                  <c:v>0.744621420985766</c:v>
                </c:pt>
                <c:pt idx="1543">
                  <c:v>0.74016831933624205</c:v>
                </c:pt>
                <c:pt idx="1544">
                  <c:v>0.69366758955244801</c:v>
                </c:pt>
                <c:pt idx="1545">
                  <c:v>0.64078488280221202</c:v>
                </c:pt>
                <c:pt idx="1546">
                  <c:v>0.616069820984392</c:v>
                </c:pt>
                <c:pt idx="1547">
                  <c:v>0.62079851774513606</c:v>
                </c:pt>
                <c:pt idx="1548">
                  <c:v>0.63404064694913198</c:v>
                </c:pt>
                <c:pt idx="1549">
                  <c:v>0.64037346557594799</c:v>
                </c:pt>
                <c:pt idx="1550">
                  <c:v>0.64371291024798394</c:v>
                </c:pt>
                <c:pt idx="1551">
                  <c:v>0.65656678109985001</c:v>
                </c:pt>
                <c:pt idx="1552">
                  <c:v>0.67565547356706801</c:v>
                </c:pt>
                <c:pt idx="1553">
                  <c:v>0.67886222301320998</c:v>
                </c:pt>
                <c:pt idx="1554">
                  <c:v>0.65897280424401206</c:v>
                </c:pt>
                <c:pt idx="1555">
                  <c:v>0.64504455268355798</c:v>
                </c:pt>
                <c:pt idx="1556">
                  <c:v>0.66345773242869399</c:v>
                </c:pt>
                <c:pt idx="1557">
                  <c:v>0.69034753774986402</c:v>
                </c:pt>
                <c:pt idx="1558">
                  <c:v>0.68190320141705807</c:v>
                </c:pt>
                <c:pt idx="1559">
                  <c:v>0.64755478208218009</c:v>
                </c:pt>
                <c:pt idx="1560">
                  <c:v>0.64395323594421006</c:v>
                </c:pt>
                <c:pt idx="1561">
                  <c:v>0.68605284702028202</c:v>
                </c:pt>
                <c:pt idx="1562">
                  <c:v>0.71653656364252005</c:v>
                </c:pt>
                <c:pt idx="1563">
                  <c:v>0.69140998320961</c:v>
                </c:pt>
                <c:pt idx="1564">
                  <c:v>0.649268988165836</c:v>
                </c:pt>
                <c:pt idx="1565">
                  <c:v>0.65228100742476602</c:v>
                </c:pt>
                <c:pt idx="1566">
                  <c:v>0.69272422635912601</c:v>
                </c:pt>
                <c:pt idx="1567">
                  <c:v>0.71265578374013605</c:v>
                </c:pt>
                <c:pt idx="1568">
                  <c:v>0.69957624084901804</c:v>
                </c:pt>
                <c:pt idx="1569">
                  <c:v>0.70226136385118398</c:v>
                </c:pt>
                <c:pt idx="1570">
                  <c:v>0.74547705386157803</c:v>
                </c:pt>
                <c:pt idx="1571">
                  <c:v>0.78421814343993401</c:v>
                </c:pt>
                <c:pt idx="1572">
                  <c:v>0.77091413135397602</c:v>
                </c:pt>
                <c:pt idx="1573">
                  <c:v>0.72963172689544997</c:v>
                </c:pt>
                <c:pt idx="1574">
                  <c:v>0.72227533008804201</c:v>
                </c:pt>
                <c:pt idx="1575">
                  <c:v>0.75847826247795203</c:v>
                </c:pt>
                <c:pt idx="1576">
                  <c:v>0.78421088553798601</c:v>
                </c:pt>
                <c:pt idx="1577">
                  <c:v>0.76350176787928403</c:v>
                </c:pt>
                <c:pt idx="1578">
                  <c:v>0.72954433829714205</c:v>
                </c:pt>
                <c:pt idx="1579">
                  <c:v>0.73134589426682806</c:v>
                </c:pt>
                <c:pt idx="1580">
                  <c:v>0.76138029765608206</c:v>
                </c:pt>
                <c:pt idx="1581">
                  <c:v>0.775323236562528</c:v>
                </c:pt>
                <c:pt idx="1582">
                  <c:v>0.76698374024456206</c:v>
                </c:pt>
                <c:pt idx="1583">
                  <c:v>0.77294223283683405</c:v>
                </c:pt>
                <c:pt idx="1584">
                  <c:v>0.79938902864849004</c:v>
                </c:pt>
                <c:pt idx="1585">
                  <c:v>0.80062350337709798</c:v>
                </c:pt>
                <c:pt idx="1586">
                  <c:v>0.75884301367146201</c:v>
                </c:pt>
                <c:pt idx="1587">
                  <c:v>0.73535277514326602</c:v>
                </c:pt>
                <c:pt idx="1588">
                  <c:v>0.79048352296809998</c:v>
                </c:pt>
                <c:pt idx="1589">
                  <c:v>0.88392565063720996</c:v>
                </c:pt>
                <c:pt idx="1590">
                  <c:v>0.91896900583388397</c:v>
                </c:pt>
                <c:pt idx="1591">
                  <c:v>0.87566100281008197</c:v>
                </c:pt>
                <c:pt idx="1592">
                  <c:v>0.83200521696227603</c:v>
                </c:pt>
                <c:pt idx="1593">
                  <c:v>0.8432184189188261</c:v>
                </c:pt>
                <c:pt idx="1594">
                  <c:v>0.86853871088051604</c:v>
                </c:pt>
                <c:pt idx="1595">
                  <c:v>0.85269870333057807</c:v>
                </c:pt>
                <c:pt idx="1596">
                  <c:v>0.82326953451905205</c:v>
                </c:pt>
                <c:pt idx="1597">
                  <c:v>0.84847869612881599</c:v>
                </c:pt>
                <c:pt idx="1598">
                  <c:v>0.92465806769430003</c:v>
                </c:pt>
                <c:pt idx="1599">
                  <c:v>0.96704508421377411</c:v>
                </c:pt>
                <c:pt idx="1600">
                  <c:v>0.91715610832999395</c:v>
                </c:pt>
                <c:pt idx="1601">
                  <c:v>0.81652387500478807</c:v>
                </c:pt>
                <c:pt idx="1602">
                  <c:v>0.7563988405120341</c:v>
                </c:pt>
                <c:pt idx="1603">
                  <c:v>0.77717011557716797</c:v>
                </c:pt>
                <c:pt idx="1604">
                  <c:v>0.83556033276889208</c:v>
                </c:pt>
                <c:pt idx="1605">
                  <c:v>0.86241976229386408</c:v>
                </c:pt>
                <c:pt idx="1606">
                  <c:v>0.836673004914114</c:v>
                </c:pt>
                <c:pt idx="1607">
                  <c:v>0.79645058691430604</c:v>
                </c:pt>
                <c:pt idx="1608">
                  <c:v>0.78468635401529396</c:v>
                </c:pt>
                <c:pt idx="1609">
                  <c:v>0.80072092366146608</c:v>
                </c:pt>
                <c:pt idx="1610">
                  <c:v>0.81477640332808998</c:v>
                </c:pt>
                <c:pt idx="1611">
                  <c:v>0.81342114240657004</c:v>
                </c:pt>
                <c:pt idx="1612">
                  <c:v>0.80740158035455001</c:v>
                </c:pt>
                <c:pt idx="1613">
                  <c:v>0.80372826226919003</c:v>
                </c:pt>
                <c:pt idx="1614">
                  <c:v>0.80043050371355995</c:v>
                </c:pt>
                <c:pt idx="1615">
                  <c:v>0.80701739777741999</c:v>
                </c:pt>
                <c:pt idx="1616">
                  <c:v>0.83512678748408198</c:v>
                </c:pt>
                <c:pt idx="1617">
                  <c:v>0.86353275452139799</c:v>
                </c:pt>
                <c:pt idx="1618">
                  <c:v>0.85117076308518602</c:v>
                </c:pt>
                <c:pt idx="1619">
                  <c:v>0.800076212426584</c:v>
                </c:pt>
                <c:pt idx="1620">
                  <c:v>0.76761377286360211</c:v>
                </c:pt>
                <c:pt idx="1621">
                  <c:v>0.79274652246518795</c:v>
                </c:pt>
                <c:pt idx="1622">
                  <c:v>0.84359197790297602</c:v>
                </c:pt>
                <c:pt idx="1623">
                  <c:v>0.86504551587871403</c:v>
                </c:pt>
                <c:pt idx="1624">
                  <c:v>0.84664224428684398</c:v>
                </c:pt>
                <c:pt idx="1625">
                  <c:v>0.81319678180628197</c:v>
                </c:pt>
                <c:pt idx="1626">
                  <c:v>0.78126362144014205</c:v>
                </c:pt>
                <c:pt idx="1627">
                  <c:v>0.76243491723781198</c:v>
                </c:pt>
                <c:pt idx="1628">
                  <c:v>0.7785758221502741</c:v>
                </c:pt>
                <c:pt idx="1629">
                  <c:v>0.82782084496321606</c:v>
                </c:pt>
                <c:pt idx="1630">
                  <c:v>0.86071500021840808</c:v>
                </c:pt>
                <c:pt idx="1631">
                  <c:v>0.84062986252585403</c:v>
                </c:pt>
                <c:pt idx="1632">
                  <c:v>0.80644006241246213</c:v>
                </c:pt>
                <c:pt idx="1633">
                  <c:v>0.81850135338282803</c:v>
                </c:pt>
                <c:pt idx="1634">
                  <c:v>0.859770368468874</c:v>
                </c:pt>
                <c:pt idx="1635">
                  <c:v>0.85799248924203608</c:v>
                </c:pt>
                <c:pt idx="1636">
                  <c:v>0.80087643225640004</c:v>
                </c:pt>
                <c:pt idx="1637">
                  <c:v>0.75514775207996798</c:v>
                </c:pt>
                <c:pt idx="1638">
                  <c:v>0.759434938384842</c:v>
                </c:pt>
                <c:pt idx="1639">
                  <c:v>0.77137577065031404</c:v>
                </c:pt>
                <c:pt idx="1640">
                  <c:v>0.74907358815913205</c:v>
                </c:pt>
                <c:pt idx="1641">
                  <c:v>0.71842870589157204</c:v>
                </c:pt>
                <c:pt idx="1642">
                  <c:v>0.71766749306689204</c:v>
                </c:pt>
                <c:pt idx="1643">
                  <c:v>0.72989583686779602</c:v>
                </c:pt>
                <c:pt idx="1644">
                  <c:v>0.72134205113415995</c:v>
                </c:pt>
                <c:pt idx="1645">
                  <c:v>0.70617803015754999</c:v>
                </c:pt>
                <c:pt idx="1646">
                  <c:v>0.72124828421359399</c:v>
                </c:pt>
                <c:pt idx="1647">
                  <c:v>0.76405374535267201</c:v>
                </c:pt>
                <c:pt idx="1648">
                  <c:v>0.80287463295649997</c:v>
                </c:pt>
                <c:pt idx="1649">
                  <c:v>0.82577953983174601</c:v>
                </c:pt>
                <c:pt idx="1650">
                  <c:v>0.83589047144573803</c:v>
                </c:pt>
                <c:pt idx="1651">
                  <c:v>0.82079429531659409</c:v>
                </c:pt>
                <c:pt idx="1652">
                  <c:v>0.77496014714165806</c:v>
                </c:pt>
                <c:pt idx="1653">
                  <c:v>0.736635062193992</c:v>
                </c:pt>
                <c:pt idx="1654">
                  <c:v>0.75246965599827398</c:v>
                </c:pt>
                <c:pt idx="1655">
                  <c:v>0.81099417074351998</c:v>
                </c:pt>
                <c:pt idx="1656">
                  <c:v>0.85428177596611798</c:v>
                </c:pt>
                <c:pt idx="1657">
                  <c:v>0.85217243482999594</c:v>
                </c:pt>
                <c:pt idx="1658">
                  <c:v>0.82593582895225004</c:v>
                </c:pt>
                <c:pt idx="1659">
                  <c:v>0.80321098979910199</c:v>
                </c:pt>
                <c:pt idx="1660">
                  <c:v>0.79091369312293203</c:v>
                </c:pt>
                <c:pt idx="1661">
                  <c:v>0.79226259629776008</c:v>
                </c:pt>
                <c:pt idx="1662">
                  <c:v>0.80936348364154198</c:v>
                </c:pt>
                <c:pt idx="1663">
                  <c:v>0.82357396762849411</c:v>
                </c:pt>
                <c:pt idx="1664">
                  <c:v>0.80991021980300804</c:v>
                </c:pt>
                <c:pt idx="1665">
                  <c:v>0.77771084779633803</c:v>
                </c:pt>
                <c:pt idx="1666">
                  <c:v>0.76349851734881402</c:v>
                </c:pt>
                <c:pt idx="1667">
                  <c:v>0.77654958218804393</c:v>
                </c:pt>
                <c:pt idx="1668">
                  <c:v>0.78457239499744003</c:v>
                </c:pt>
                <c:pt idx="1669">
                  <c:v>0.76370583266713399</c:v>
                </c:pt>
                <c:pt idx="1670">
                  <c:v>0.73348074561686605</c:v>
                </c:pt>
                <c:pt idx="1671">
                  <c:v>0.72940694741502998</c:v>
                </c:pt>
                <c:pt idx="1672">
                  <c:v>0.76189883199220398</c:v>
                </c:pt>
                <c:pt idx="1673">
                  <c:v>0.80944614507637602</c:v>
                </c:pt>
                <c:pt idx="1674">
                  <c:v>0.83490553099416598</c:v>
                </c:pt>
                <c:pt idx="1675">
                  <c:v>0.81091358294499805</c:v>
                </c:pt>
                <c:pt idx="1676">
                  <c:v>0.75168596163924395</c:v>
                </c:pt>
                <c:pt idx="1677">
                  <c:v>0.71197657457814201</c:v>
                </c:pt>
                <c:pt idx="1678">
                  <c:v>0.72459535191130398</c:v>
                </c:pt>
                <c:pt idx="1679">
                  <c:v>0.75021538088408402</c:v>
                </c:pt>
                <c:pt idx="1680">
                  <c:v>0.73135259335960201</c:v>
                </c:pt>
                <c:pt idx="1681">
                  <c:v>0.68677703323950001</c:v>
                </c:pt>
                <c:pt idx="1682">
                  <c:v>0.69298244097781003</c:v>
                </c:pt>
                <c:pt idx="1683">
                  <c:v>0.76472001609690998</c:v>
                </c:pt>
                <c:pt idx="1684">
                  <c:v>0.82061933177434598</c:v>
                </c:pt>
                <c:pt idx="1685">
                  <c:v>0.79714240980795803</c:v>
                </c:pt>
                <c:pt idx="1686">
                  <c:v>0.73684613918033204</c:v>
                </c:pt>
                <c:pt idx="1687">
                  <c:v>0.71752374269381802</c:v>
                </c:pt>
                <c:pt idx="1688">
                  <c:v>0.74138617858977596</c:v>
                </c:pt>
                <c:pt idx="1689">
                  <c:v>0.75219540620084802</c:v>
                </c:pt>
                <c:pt idx="1690">
                  <c:v>0.73188858205860607</c:v>
                </c:pt>
                <c:pt idx="1691">
                  <c:v>0.71803547897636999</c:v>
                </c:pt>
                <c:pt idx="1692">
                  <c:v>0.73530753581656205</c:v>
                </c:pt>
                <c:pt idx="1693">
                  <c:v>0.76360437125737002</c:v>
                </c:pt>
                <c:pt idx="1694">
                  <c:v>0.77683971565549204</c:v>
                </c:pt>
                <c:pt idx="1695">
                  <c:v>0.77216934725153807</c:v>
                </c:pt>
                <c:pt idx="1696">
                  <c:v>0.755482552070042</c:v>
                </c:pt>
                <c:pt idx="1697">
                  <c:v>0.73069945707331607</c:v>
                </c:pt>
                <c:pt idx="1698">
                  <c:v>0.709732965612214</c:v>
                </c:pt>
                <c:pt idx="1699">
                  <c:v>0.70813796068637003</c:v>
                </c:pt>
                <c:pt idx="1700">
                  <c:v>0.72598006786231806</c:v>
                </c:pt>
                <c:pt idx="1701">
                  <c:v>0.749257278936864</c:v>
                </c:pt>
                <c:pt idx="1702">
                  <c:v>0.76613387150479806</c:v>
                </c:pt>
                <c:pt idx="1703">
                  <c:v>0.76569318342258996</c:v>
                </c:pt>
                <c:pt idx="1704">
                  <c:v>0.733759968821588</c:v>
                </c:pt>
                <c:pt idx="1705">
                  <c:v>0.67573669564233196</c:v>
                </c:pt>
                <c:pt idx="1706">
                  <c:v>0.63321013945883597</c:v>
                </c:pt>
                <c:pt idx="1707">
                  <c:v>0.64722338078839603</c:v>
                </c:pt>
                <c:pt idx="1708">
                  <c:v>0.70798468430643202</c:v>
                </c:pt>
                <c:pt idx="1709">
                  <c:v>0.766131271638122</c:v>
                </c:pt>
                <c:pt idx="1710">
                  <c:v>0.78789164812546608</c:v>
                </c:pt>
                <c:pt idx="1711">
                  <c:v>0.77435455373389805</c:v>
                </c:pt>
                <c:pt idx="1712">
                  <c:v>0.73882986053757604</c:v>
                </c:pt>
                <c:pt idx="1713">
                  <c:v>0.70039265394480199</c:v>
                </c:pt>
                <c:pt idx="1714">
                  <c:v>0.69084940945690398</c:v>
                </c:pt>
                <c:pt idx="1715">
                  <c:v>0.72505560819062198</c:v>
                </c:pt>
                <c:pt idx="1716">
                  <c:v>0.76498153377724609</c:v>
                </c:pt>
                <c:pt idx="1717">
                  <c:v>0.75854513380638799</c:v>
                </c:pt>
                <c:pt idx="1718">
                  <c:v>0.718834462420464</c:v>
                </c:pt>
                <c:pt idx="1719">
                  <c:v>0.71374950077676802</c:v>
                </c:pt>
                <c:pt idx="1720">
                  <c:v>0.76163678384624001</c:v>
                </c:pt>
                <c:pt idx="1721">
                  <c:v>0.79295740980345397</c:v>
                </c:pt>
                <c:pt idx="1722">
                  <c:v>0.74984461932049395</c:v>
                </c:pt>
                <c:pt idx="1723">
                  <c:v>0.67438697791462199</c:v>
                </c:pt>
                <c:pt idx="1724">
                  <c:v>0.647198063435522</c:v>
                </c:pt>
                <c:pt idx="1725">
                  <c:v>0.67418252336727003</c:v>
                </c:pt>
                <c:pt idx="1726">
                  <c:v>0.69698466986239804</c:v>
                </c:pt>
                <c:pt idx="1727">
                  <c:v>0.69700563891052003</c:v>
                </c:pt>
                <c:pt idx="1728">
                  <c:v>0.716943095617534</c:v>
                </c:pt>
                <c:pt idx="1729">
                  <c:v>0.77264826274617804</c:v>
                </c:pt>
                <c:pt idx="1730">
                  <c:v>0.81345242638769411</c:v>
                </c:pt>
                <c:pt idx="1731">
                  <c:v>0.80183098799108199</c:v>
                </c:pt>
                <c:pt idx="1732">
                  <c:v>0.77732807935161996</c:v>
                </c:pt>
                <c:pt idx="1733">
                  <c:v>0.79359404487138008</c:v>
                </c:pt>
                <c:pt idx="1734">
                  <c:v>0.82990543709180198</c:v>
                </c:pt>
                <c:pt idx="1735">
                  <c:v>0.82353616413571207</c:v>
                </c:pt>
                <c:pt idx="1736">
                  <c:v>0.77141041155065204</c:v>
                </c:pt>
                <c:pt idx="1737">
                  <c:v>0.73624856764542002</c:v>
                </c:pt>
                <c:pt idx="1738">
                  <c:v>0.74940772209958006</c:v>
                </c:pt>
                <c:pt idx="1739">
                  <c:v>0.76886997289730608</c:v>
                </c:pt>
                <c:pt idx="1740">
                  <c:v>0.7549315317777141</c:v>
                </c:pt>
                <c:pt idx="1741">
                  <c:v>0.73340226030420208</c:v>
                </c:pt>
                <c:pt idx="1742">
                  <c:v>0.74582120037336397</c:v>
                </c:pt>
                <c:pt idx="1743">
                  <c:v>0.77844289010337797</c:v>
                </c:pt>
                <c:pt idx="1744">
                  <c:v>0.78912481292188996</c:v>
                </c:pt>
                <c:pt idx="1745">
                  <c:v>0.77768970653296399</c:v>
                </c:pt>
                <c:pt idx="1746">
                  <c:v>0.77680065531648212</c:v>
                </c:pt>
                <c:pt idx="1747">
                  <c:v>0.78838145591032793</c:v>
                </c:pt>
                <c:pt idx="1748">
                  <c:v>0.78503707234730202</c:v>
                </c:pt>
                <c:pt idx="1749">
                  <c:v>0.77037633213795598</c:v>
                </c:pt>
                <c:pt idx="1750">
                  <c:v>0.77930203272290011</c:v>
                </c:pt>
                <c:pt idx="1751">
                  <c:v>0.80907435628262603</c:v>
                </c:pt>
                <c:pt idx="1752">
                  <c:v>0.80745368882888002</c:v>
                </c:pt>
                <c:pt idx="1753">
                  <c:v>0.75290962796972405</c:v>
                </c:pt>
                <c:pt idx="1754">
                  <c:v>0.69688053779746006</c:v>
                </c:pt>
                <c:pt idx="1755">
                  <c:v>0.69344675573986403</c:v>
                </c:pt>
                <c:pt idx="1756">
                  <c:v>0.72750592259542401</c:v>
                </c:pt>
                <c:pt idx="1757">
                  <c:v>0.75053027935324401</c:v>
                </c:pt>
                <c:pt idx="1758">
                  <c:v>0.75439445231151603</c:v>
                </c:pt>
                <c:pt idx="1759">
                  <c:v>0.76585526280066607</c:v>
                </c:pt>
                <c:pt idx="1760">
                  <c:v>0.78863896963789804</c:v>
                </c:pt>
                <c:pt idx="1761">
                  <c:v>0.7947700043166781</c:v>
                </c:pt>
                <c:pt idx="1762">
                  <c:v>0.76663088920886002</c:v>
                </c:pt>
                <c:pt idx="1763">
                  <c:v>0.71651782272355402</c:v>
                </c:pt>
                <c:pt idx="1764">
                  <c:v>0.67075337016597203</c:v>
                </c:pt>
                <c:pt idx="1765">
                  <c:v>0.65549025979495801</c:v>
                </c:pt>
                <c:pt idx="1766">
                  <c:v>0.68297942859123406</c:v>
                </c:pt>
                <c:pt idx="1767">
                  <c:v>0.72978209552298001</c:v>
                </c:pt>
                <c:pt idx="1768">
                  <c:v>0.749400926338608</c:v>
                </c:pt>
                <c:pt idx="1769">
                  <c:v>0.73181093081141602</c:v>
                </c:pt>
                <c:pt idx="1770">
                  <c:v>0.72393304129453395</c:v>
                </c:pt>
                <c:pt idx="1771">
                  <c:v>0.75865418338047208</c:v>
                </c:pt>
                <c:pt idx="1772">
                  <c:v>0.79584189810670003</c:v>
                </c:pt>
                <c:pt idx="1773">
                  <c:v>0.78246304484987594</c:v>
                </c:pt>
                <c:pt idx="1774">
                  <c:v>0.74386990898232597</c:v>
                </c:pt>
                <c:pt idx="1775">
                  <c:v>0.75012784055527404</c:v>
                </c:pt>
                <c:pt idx="1776">
                  <c:v>0.80224682764920607</c:v>
                </c:pt>
                <c:pt idx="1777">
                  <c:v>0.82439150479159595</c:v>
                </c:pt>
                <c:pt idx="1778">
                  <c:v>0.77957075050410007</c:v>
                </c:pt>
                <c:pt idx="1779">
                  <c:v>0.72444463341225207</c:v>
                </c:pt>
                <c:pt idx="1780">
                  <c:v>0.72134311597191203</c:v>
                </c:pt>
                <c:pt idx="1781">
                  <c:v>0.75408285552982202</c:v>
                </c:pt>
                <c:pt idx="1782">
                  <c:v>0.77090550433460803</c:v>
                </c:pt>
                <c:pt idx="1783">
                  <c:v>0.76548405263793606</c:v>
                </c:pt>
                <c:pt idx="1784">
                  <c:v>0.76709105517776011</c:v>
                </c:pt>
                <c:pt idx="1785">
                  <c:v>0.77951257633516802</c:v>
                </c:pt>
                <c:pt idx="1786">
                  <c:v>0.77967423615934006</c:v>
                </c:pt>
                <c:pt idx="1787">
                  <c:v>0.76405835474680206</c:v>
                </c:pt>
                <c:pt idx="1788">
                  <c:v>0.75174161585905197</c:v>
                </c:pt>
                <c:pt idx="1789">
                  <c:v>0.74312779267273199</c:v>
                </c:pt>
                <c:pt idx="1790">
                  <c:v>0.71504962101108205</c:v>
                </c:pt>
                <c:pt idx="1791">
                  <c:v>0.666083335844184</c:v>
                </c:pt>
                <c:pt idx="1792">
                  <c:v>0.63587514233827602</c:v>
                </c:pt>
                <c:pt idx="1793">
                  <c:v>0.65976208922748802</c:v>
                </c:pt>
                <c:pt idx="1794">
                  <c:v>0.719446013931474</c:v>
                </c:pt>
                <c:pt idx="1795">
                  <c:v>0.75984090503520596</c:v>
                </c:pt>
                <c:pt idx="1796">
                  <c:v>0.75323595830841006</c:v>
                </c:pt>
                <c:pt idx="1797">
                  <c:v>0.72874888085942202</c:v>
                </c:pt>
                <c:pt idx="1798">
                  <c:v>0.72932787119908604</c:v>
                </c:pt>
                <c:pt idx="1799">
                  <c:v>0.75394314369848603</c:v>
                </c:pt>
                <c:pt idx="1800">
                  <c:v>0.76356382538915002</c:v>
                </c:pt>
                <c:pt idx="1801">
                  <c:v>0.740394203145184</c:v>
                </c:pt>
                <c:pt idx="1802">
                  <c:v>0.71240265481749598</c:v>
                </c:pt>
                <c:pt idx="1803">
                  <c:v>0.70944487170895199</c:v>
                </c:pt>
                <c:pt idx="1804">
                  <c:v>0.72444797378335202</c:v>
                </c:pt>
                <c:pt idx="1805">
                  <c:v>0.73914060110622004</c:v>
                </c:pt>
                <c:pt idx="1806">
                  <c:v>0.76033422780448601</c:v>
                </c:pt>
                <c:pt idx="1807">
                  <c:v>0.79746579395220607</c:v>
                </c:pt>
                <c:pt idx="1808">
                  <c:v>0.82518788987020608</c:v>
                </c:pt>
                <c:pt idx="1809">
                  <c:v>0.81051140405590805</c:v>
                </c:pt>
                <c:pt idx="1810">
                  <c:v>0.76733121886495204</c:v>
                </c:pt>
                <c:pt idx="1811">
                  <c:v>0.74071330003225999</c:v>
                </c:pt>
                <c:pt idx="1812">
                  <c:v>0.74072110475272201</c:v>
                </c:pt>
                <c:pt idx="1813">
                  <c:v>0.73787301944630401</c:v>
                </c:pt>
                <c:pt idx="1814">
                  <c:v>0.72672287972474803</c:v>
                </c:pt>
                <c:pt idx="1815">
                  <c:v>0.74107512652836804</c:v>
                </c:pt>
                <c:pt idx="1816">
                  <c:v>0.78665734280495403</c:v>
                </c:pt>
                <c:pt idx="1817">
                  <c:v>0.80733553854744411</c:v>
                </c:pt>
                <c:pt idx="1818">
                  <c:v>0.75597617566063402</c:v>
                </c:pt>
                <c:pt idx="1819">
                  <c:v>0.67045729928851805</c:v>
                </c:pt>
                <c:pt idx="1820">
                  <c:v>0.63865615457143998</c:v>
                </c:pt>
                <c:pt idx="1821">
                  <c:v>0.69475597861654004</c:v>
                </c:pt>
                <c:pt idx="1822">
                  <c:v>0.77834752491722003</c:v>
                </c:pt>
                <c:pt idx="1823">
                  <c:v>0.80045143612149605</c:v>
                </c:pt>
                <c:pt idx="1824">
                  <c:v>0.73985834806619399</c:v>
                </c:pt>
                <c:pt idx="1825">
                  <c:v>0.67074617291855199</c:v>
                </c:pt>
                <c:pt idx="1826">
                  <c:v>0.68898748130310405</c:v>
                </c:pt>
                <c:pt idx="1827">
                  <c:v>0.80415392192966006</c:v>
                </c:pt>
                <c:pt idx="1828">
                  <c:v>0.91926357386751212</c:v>
                </c:pt>
                <c:pt idx="1829">
                  <c:v>0.93770042565132394</c:v>
                </c:pt>
                <c:pt idx="1830">
                  <c:v>0.8719748171342061</c:v>
                </c:pt>
                <c:pt idx="1831">
                  <c:v>0.81127010269968802</c:v>
                </c:pt>
                <c:pt idx="1832">
                  <c:v>0.7987155549385041</c:v>
                </c:pt>
                <c:pt idx="1833">
                  <c:v>0.79720309851944804</c:v>
                </c:pt>
                <c:pt idx="1834">
                  <c:v>0.77564399568048192</c:v>
                </c:pt>
                <c:pt idx="1835">
                  <c:v>0.75957992735884006</c:v>
                </c:pt>
                <c:pt idx="1836">
                  <c:v>0.76965190140286199</c:v>
                </c:pt>
                <c:pt idx="1837">
                  <c:v>0.77218896794196801</c:v>
                </c:pt>
                <c:pt idx="1838">
                  <c:v>0.73695879175326606</c:v>
                </c:pt>
                <c:pt idx="1839">
                  <c:v>0.69829173502991604</c:v>
                </c:pt>
                <c:pt idx="1840">
                  <c:v>0.70630335018970603</c:v>
                </c:pt>
                <c:pt idx="1841">
                  <c:v>0.74920064275532794</c:v>
                </c:pt>
                <c:pt idx="1842">
                  <c:v>0.777311878485202</c:v>
                </c:pt>
                <c:pt idx="1843">
                  <c:v>0.78160422072785196</c:v>
                </c:pt>
                <c:pt idx="1844">
                  <c:v>0.79291682774673</c:v>
                </c:pt>
                <c:pt idx="1845">
                  <c:v>0.81486957425213402</c:v>
                </c:pt>
                <c:pt idx="1846">
                  <c:v>0.8134666930013521</c:v>
                </c:pt>
                <c:pt idx="1847">
                  <c:v>0.77725220657094396</c:v>
                </c:pt>
                <c:pt idx="1848">
                  <c:v>0.74191436058834004</c:v>
                </c:pt>
                <c:pt idx="1849">
                  <c:v>0.74247839905537605</c:v>
                </c:pt>
                <c:pt idx="1850">
                  <c:v>0.77245040289979605</c:v>
                </c:pt>
                <c:pt idx="1851">
                  <c:v>0.801184633995916</c:v>
                </c:pt>
                <c:pt idx="1852">
                  <c:v>0.80900769850315202</c:v>
                </c:pt>
                <c:pt idx="1853">
                  <c:v>0.79817439175163196</c:v>
                </c:pt>
                <c:pt idx="1854">
                  <c:v>0.786334811131842</c:v>
                </c:pt>
                <c:pt idx="1855">
                  <c:v>0.79162975004224601</c:v>
                </c:pt>
                <c:pt idx="1856">
                  <c:v>0.81144236559871596</c:v>
                </c:pt>
                <c:pt idx="1857">
                  <c:v>0.82179596458350002</c:v>
                </c:pt>
                <c:pt idx="1858">
                  <c:v>0.81233864797916</c:v>
                </c:pt>
                <c:pt idx="1859">
                  <c:v>0.80836638164846808</c:v>
                </c:pt>
                <c:pt idx="1860">
                  <c:v>0.83455017289590605</c:v>
                </c:pt>
                <c:pt idx="1861">
                  <c:v>0.86981070129139404</c:v>
                </c:pt>
                <c:pt idx="1862">
                  <c:v>0.87056198341001401</c:v>
                </c:pt>
                <c:pt idx="1863">
                  <c:v>0.83414757937477402</c:v>
                </c:pt>
                <c:pt idx="1864">
                  <c:v>0.80554076928859009</c:v>
                </c:pt>
                <c:pt idx="1865">
                  <c:v>0.81712661739149595</c:v>
                </c:pt>
                <c:pt idx="1866">
                  <c:v>0.85071297415158398</c:v>
                </c:pt>
                <c:pt idx="1867">
                  <c:v>0.86739619386674605</c:v>
                </c:pt>
                <c:pt idx="1868">
                  <c:v>0.85243761394080808</c:v>
                </c:pt>
                <c:pt idx="1869">
                  <c:v>0.82198963768026001</c:v>
                </c:pt>
                <c:pt idx="1870">
                  <c:v>0.80218224056402798</c:v>
                </c:pt>
                <c:pt idx="1871">
                  <c:v>0.80752246721968202</c:v>
                </c:pt>
                <c:pt idx="1872">
                  <c:v>0.82809788549018803</c:v>
                </c:pt>
                <c:pt idx="1873">
                  <c:v>0.83886633737825012</c:v>
                </c:pt>
                <c:pt idx="1874">
                  <c:v>0.83282529130622196</c:v>
                </c:pt>
                <c:pt idx="1875">
                  <c:v>0.83468556738086797</c:v>
                </c:pt>
                <c:pt idx="1876">
                  <c:v>0.86173731671976794</c:v>
                </c:pt>
                <c:pt idx="1877">
                  <c:v>0.88505284263377804</c:v>
                </c:pt>
                <c:pt idx="1878">
                  <c:v>0.86371987917515802</c:v>
                </c:pt>
                <c:pt idx="1879">
                  <c:v>0.81262298523946597</c:v>
                </c:pt>
                <c:pt idx="1880">
                  <c:v>0.79411060445210402</c:v>
                </c:pt>
                <c:pt idx="1881">
                  <c:v>0.83220315516867593</c:v>
                </c:pt>
                <c:pt idx="1882">
                  <c:v>0.87471722068767799</c:v>
                </c:pt>
                <c:pt idx="1883">
                  <c:v>0.86361664858873199</c:v>
                </c:pt>
                <c:pt idx="1884">
                  <c:v>0.8127723547130381</c:v>
                </c:pt>
                <c:pt idx="1885">
                  <c:v>0.78543136114495204</c:v>
                </c:pt>
                <c:pt idx="1886">
                  <c:v>0.81176323981033005</c:v>
                </c:pt>
                <c:pt idx="1887">
                  <c:v>0.85953397441453805</c:v>
                </c:pt>
                <c:pt idx="1888">
                  <c:v>0.88141865589658597</c:v>
                </c:pt>
                <c:pt idx="1889">
                  <c:v>0.86611462250737004</c:v>
                </c:pt>
                <c:pt idx="1890">
                  <c:v>0.83914305307084402</c:v>
                </c:pt>
                <c:pt idx="1891">
                  <c:v>0.82916336213145003</c:v>
                </c:pt>
                <c:pt idx="1892">
                  <c:v>0.84077588297343797</c:v>
                </c:pt>
                <c:pt idx="1893">
                  <c:v>0.85573259461539797</c:v>
                </c:pt>
                <c:pt idx="1894">
                  <c:v>0.85657934438202998</c:v>
                </c:pt>
                <c:pt idx="1895">
                  <c:v>0.844648157067038</c:v>
                </c:pt>
                <c:pt idx="1896">
                  <c:v>0.83036629199965606</c:v>
                </c:pt>
                <c:pt idx="1897">
                  <c:v>0.81418679034679209</c:v>
                </c:pt>
                <c:pt idx="1898">
                  <c:v>0.79365580527313806</c:v>
                </c:pt>
                <c:pt idx="1899">
                  <c:v>0.78559836509080805</c:v>
                </c:pt>
                <c:pt idx="1900">
                  <c:v>0.81474827782776404</c:v>
                </c:pt>
                <c:pt idx="1901">
                  <c:v>0.8712914235862701</c:v>
                </c:pt>
                <c:pt idx="1902">
                  <c:v>0.90668944578257604</c:v>
                </c:pt>
                <c:pt idx="1903">
                  <c:v>0.89300819748134996</c:v>
                </c:pt>
                <c:pt idx="1904">
                  <c:v>0.86569765333389204</c:v>
                </c:pt>
                <c:pt idx="1905">
                  <c:v>0.87769729242526595</c:v>
                </c:pt>
                <c:pt idx="1906">
                  <c:v>0.92261418208338997</c:v>
                </c:pt>
                <c:pt idx="1907">
                  <c:v>0.93962563705532998</c:v>
                </c:pt>
                <c:pt idx="1908">
                  <c:v>0.89797458402807595</c:v>
                </c:pt>
                <c:pt idx="1909">
                  <c:v>0.84225365977356403</c:v>
                </c:pt>
                <c:pt idx="1910">
                  <c:v>0.83512033734152602</c:v>
                </c:pt>
                <c:pt idx="1911">
                  <c:v>0.87739221209194995</c:v>
                </c:pt>
                <c:pt idx="1912">
                  <c:v>0.91120004101079211</c:v>
                </c:pt>
                <c:pt idx="1913">
                  <c:v>0.89596664460463005</c:v>
                </c:pt>
                <c:pt idx="1914">
                  <c:v>0.85650762337924802</c:v>
                </c:pt>
                <c:pt idx="1915">
                  <c:v>0.84628430548960609</c:v>
                </c:pt>
                <c:pt idx="1916">
                  <c:v>0.87529696119216405</c:v>
                </c:pt>
                <c:pt idx="1917">
                  <c:v>0.89289639921485797</c:v>
                </c:pt>
                <c:pt idx="1918">
                  <c:v>0.85182482385591207</c:v>
                </c:pt>
                <c:pt idx="1919">
                  <c:v>0.78013385881696606</c:v>
                </c:pt>
                <c:pt idx="1920">
                  <c:v>0.7637146355087201</c:v>
                </c:pt>
                <c:pt idx="1921">
                  <c:v>0.84252303499664805</c:v>
                </c:pt>
                <c:pt idx="1922">
                  <c:v>0.9459763733814841</c:v>
                </c:pt>
                <c:pt idx="1923">
                  <c:v>0.96550119867957207</c:v>
                </c:pt>
                <c:pt idx="1924">
                  <c:v>0.88512563100299202</c:v>
                </c:pt>
                <c:pt idx="1925">
                  <c:v>0.79855422904694207</c:v>
                </c:pt>
                <c:pt idx="1926">
                  <c:v>0.78804932559955199</c:v>
                </c:pt>
                <c:pt idx="1927">
                  <c:v>0.83266752447988401</c:v>
                </c:pt>
                <c:pt idx="1928">
                  <c:v>0.86386622696171012</c:v>
                </c:pt>
                <c:pt idx="1929">
                  <c:v>0.86675596833429402</c:v>
                </c:pt>
                <c:pt idx="1930">
                  <c:v>0.87489726637671006</c:v>
                </c:pt>
                <c:pt idx="1931">
                  <c:v>0.89281094973042996</c:v>
                </c:pt>
                <c:pt idx="1932">
                  <c:v>0.88870394895336402</c:v>
                </c:pt>
                <c:pt idx="1933">
                  <c:v>0.86086345793137209</c:v>
                </c:pt>
                <c:pt idx="1934">
                  <c:v>0.84955229533164611</c:v>
                </c:pt>
                <c:pt idx="1935">
                  <c:v>0.86980397735107196</c:v>
                </c:pt>
                <c:pt idx="1936">
                  <c:v>0.88540344491246403</c:v>
                </c:pt>
                <c:pt idx="1937">
                  <c:v>0.87042329829810794</c:v>
                </c:pt>
                <c:pt idx="1938">
                  <c:v>0.85021327075460007</c:v>
                </c:pt>
                <c:pt idx="1939">
                  <c:v>0.85554919689671804</c:v>
                </c:pt>
                <c:pt idx="1940">
                  <c:v>0.87583539510356401</c:v>
                </c:pt>
                <c:pt idx="1941">
                  <c:v>0.88410425117257607</c:v>
                </c:pt>
                <c:pt idx="1942">
                  <c:v>0.87257462560896604</c:v>
                </c:pt>
                <c:pt idx="1943">
                  <c:v>0.84074369939031401</c:v>
                </c:pt>
                <c:pt idx="1944">
                  <c:v>0.78905868994413408</c:v>
                </c:pt>
                <c:pt idx="1945">
                  <c:v>0.74868854189209799</c:v>
                </c:pt>
                <c:pt idx="1946">
                  <c:v>0.767840878081678</c:v>
                </c:pt>
                <c:pt idx="1947">
                  <c:v>0.83354766654076995</c:v>
                </c:pt>
                <c:pt idx="1948">
                  <c:v>0.86108856858494209</c:v>
                </c:pt>
                <c:pt idx="1949">
                  <c:v>0.81023149646717796</c:v>
                </c:pt>
                <c:pt idx="1950">
                  <c:v>0.75738577368636006</c:v>
                </c:pt>
                <c:pt idx="1951">
                  <c:v>0.78507219748394208</c:v>
                </c:pt>
                <c:pt idx="1952">
                  <c:v>0.84817826419474995</c:v>
                </c:pt>
                <c:pt idx="1953">
                  <c:v>0.83821747494623</c:v>
                </c:pt>
                <c:pt idx="1954">
                  <c:v>0.75145227155710204</c:v>
                </c:pt>
                <c:pt idx="1955">
                  <c:v>0.69283298946395</c:v>
                </c:pt>
                <c:pt idx="1956">
                  <c:v>0.71583869820717605</c:v>
                </c:pt>
                <c:pt idx="1957">
                  <c:v>0.757950409458786</c:v>
                </c:pt>
                <c:pt idx="1958">
                  <c:v>0.755995618132144</c:v>
                </c:pt>
                <c:pt idx="1959">
                  <c:v>0.73549065234213207</c:v>
                </c:pt>
                <c:pt idx="1960">
                  <c:v>0.74452981174677002</c:v>
                </c:pt>
                <c:pt idx="1961">
                  <c:v>0.76997342858233009</c:v>
                </c:pt>
                <c:pt idx="1962">
                  <c:v>0.77020932461542801</c:v>
                </c:pt>
                <c:pt idx="1963">
                  <c:v>0.74415914151116402</c:v>
                </c:pt>
                <c:pt idx="1964">
                  <c:v>0.72252538389670606</c:v>
                </c:pt>
                <c:pt idx="1965">
                  <c:v>0.72132103188879204</c:v>
                </c:pt>
                <c:pt idx="1966">
                  <c:v>0.73603974235360203</c:v>
                </c:pt>
                <c:pt idx="1967">
                  <c:v>0.75661866235123809</c:v>
                </c:pt>
                <c:pt idx="1968">
                  <c:v>0.76930856528580405</c:v>
                </c:pt>
                <c:pt idx="1969">
                  <c:v>0.77051867494882997</c:v>
                </c:pt>
                <c:pt idx="1970">
                  <c:v>0.78521044087289604</c:v>
                </c:pt>
                <c:pt idx="1971">
                  <c:v>0.83423312779498404</c:v>
                </c:pt>
                <c:pt idx="1972">
                  <c:v>0.88241788546383404</c:v>
                </c:pt>
                <c:pt idx="1973">
                  <c:v>0.87171046436629607</c:v>
                </c:pt>
                <c:pt idx="1974">
                  <c:v>0.81293874901795005</c:v>
                </c:pt>
                <c:pt idx="1975">
                  <c:v>0.78243127048496808</c:v>
                </c:pt>
                <c:pt idx="1976">
                  <c:v>0.81044491327843404</c:v>
                </c:pt>
                <c:pt idx="1977">
                  <c:v>0.83946636254832407</c:v>
                </c:pt>
                <c:pt idx="1978">
                  <c:v>0.82017005468564608</c:v>
                </c:pt>
                <c:pt idx="1979">
                  <c:v>0.78006570537228803</c:v>
                </c:pt>
                <c:pt idx="1980">
                  <c:v>0.75896538340477204</c:v>
                </c:pt>
                <c:pt idx="1981">
                  <c:v>0.74445141703059003</c:v>
                </c:pt>
                <c:pt idx="1982">
                  <c:v>0.72198296723079403</c:v>
                </c:pt>
                <c:pt idx="1983">
                  <c:v>0.72663612293973201</c:v>
                </c:pt>
                <c:pt idx="1984">
                  <c:v>0.78218415403360608</c:v>
                </c:pt>
                <c:pt idx="1985">
                  <c:v>0.83688638340966404</c:v>
                </c:pt>
                <c:pt idx="1986">
                  <c:v>0.82505267399908599</c:v>
                </c:pt>
                <c:pt idx="1987">
                  <c:v>0.75838547538661005</c:v>
                </c:pt>
                <c:pt idx="1988">
                  <c:v>0.69928530485586804</c:v>
                </c:pt>
                <c:pt idx="1989">
                  <c:v>0.67585984465764004</c:v>
                </c:pt>
                <c:pt idx="1990">
                  <c:v>0.67752123443923007</c:v>
                </c:pt>
                <c:pt idx="1991">
                  <c:v>0.70204251986760602</c:v>
                </c:pt>
                <c:pt idx="1992">
                  <c:v>0.74952342308449604</c:v>
                </c:pt>
                <c:pt idx="1993">
                  <c:v>0.79435773411558808</c:v>
                </c:pt>
                <c:pt idx="1994">
                  <c:v>0.81349705903958203</c:v>
                </c:pt>
                <c:pt idx="1995">
                  <c:v>0.81851311288502204</c:v>
                </c:pt>
                <c:pt idx="1996">
                  <c:v>0.81911728616118995</c:v>
                </c:pt>
                <c:pt idx="1997">
                  <c:v>0.79195443972998603</c:v>
                </c:pt>
                <c:pt idx="1998">
                  <c:v>0.73198306995703399</c:v>
                </c:pt>
                <c:pt idx="1999">
                  <c:v>0.69111976424778598</c:v>
                </c:pt>
                <c:pt idx="2000">
                  <c:v>0.70878329933892203</c:v>
                </c:pt>
                <c:pt idx="2001">
                  <c:v>0.74607150012090795</c:v>
                </c:pt>
                <c:pt idx="2002">
                  <c:v>0.75228710729983206</c:v>
                </c:pt>
                <c:pt idx="2003">
                  <c:v>0.75517355588645807</c:v>
                </c:pt>
                <c:pt idx="2004">
                  <c:v>0.81172680581290602</c:v>
                </c:pt>
                <c:pt idx="2005">
                  <c:v>0.90374406733925006</c:v>
                </c:pt>
                <c:pt idx="2006">
                  <c:v>0.96106656796351797</c:v>
                </c:pt>
                <c:pt idx="2007">
                  <c:v>0.96537360441453202</c:v>
                </c:pt>
                <c:pt idx="2008">
                  <c:v>0.95766937011800402</c:v>
                </c:pt>
                <c:pt idx="2009">
                  <c:v>0.96458284150308804</c:v>
                </c:pt>
                <c:pt idx="2010">
                  <c:v>0.9851492209772561</c:v>
                </c:pt>
                <c:pt idx="2011">
                  <c:v>1.022851325208102</c:v>
                </c:pt>
                <c:pt idx="2012">
                  <c:v>1.0674986413095562</c:v>
                </c:pt>
                <c:pt idx="2013">
                  <c:v>1.0974813916547519</c:v>
                </c:pt>
                <c:pt idx="2014">
                  <c:v>1.1852515155124981</c:v>
                </c:pt>
                <c:pt idx="2015">
                  <c:v>1.5261482614859081</c:v>
                </c:pt>
                <c:pt idx="2016">
                  <c:v>2.2104330460958623</c:v>
                </c:pt>
                <c:pt idx="2017">
                  <c:v>2.9921081755418202</c:v>
                </c:pt>
                <c:pt idx="2018">
                  <c:v>3.4569226414471039</c:v>
                </c:pt>
                <c:pt idx="2019">
                  <c:v>3.4557075921422284</c:v>
                </c:pt>
                <c:pt idx="2020">
                  <c:v>3.2330895175935561</c:v>
                </c:pt>
                <c:pt idx="2021">
                  <c:v>3.0910897324093982</c:v>
                </c:pt>
                <c:pt idx="2022">
                  <c:v>3.0765338939644264</c:v>
                </c:pt>
                <c:pt idx="2023">
                  <c:v>3.0713999001510381</c:v>
                </c:pt>
                <c:pt idx="2024">
                  <c:v>3.0395444752279803</c:v>
                </c:pt>
                <c:pt idx="2025">
                  <c:v>3.0471466529871338</c:v>
                </c:pt>
                <c:pt idx="2026">
                  <c:v>3.1186202681672444</c:v>
                </c:pt>
                <c:pt idx="2027">
                  <c:v>3.2041279573546926</c:v>
                </c:pt>
                <c:pt idx="2028">
                  <c:v>3.2669263850825083</c:v>
                </c:pt>
                <c:pt idx="2029">
                  <c:v>3.3197726406296266</c:v>
                </c:pt>
                <c:pt idx="2030">
                  <c:v>3.3964906531602801</c:v>
                </c:pt>
                <c:pt idx="2031">
                  <c:v>3.538756672284542</c:v>
                </c:pt>
                <c:pt idx="2032">
                  <c:v>3.7624808945579185</c:v>
                </c:pt>
                <c:pt idx="2033">
                  <c:v>3.9800887565176706</c:v>
                </c:pt>
                <c:pt idx="2034">
                  <c:v>4.0210466554851285</c:v>
                </c:pt>
                <c:pt idx="2035">
                  <c:v>3.816134189538984</c:v>
                </c:pt>
                <c:pt idx="2036">
                  <c:v>3.5169659939508104</c:v>
                </c:pt>
                <c:pt idx="2037">
                  <c:v>3.3426143711259804</c:v>
                </c:pt>
                <c:pt idx="2038">
                  <c:v>3.3393396042819723</c:v>
                </c:pt>
                <c:pt idx="2039">
                  <c:v>3.382202602345374</c:v>
                </c:pt>
                <c:pt idx="2040">
                  <c:v>3.3839690039064303</c:v>
                </c:pt>
                <c:pt idx="2041">
                  <c:v>3.3868914600798363</c:v>
                </c:pt>
                <c:pt idx="2042">
                  <c:v>3.4392052191284423</c:v>
                </c:pt>
                <c:pt idx="2043">
                  <c:v>3.4946123093424339</c:v>
                </c:pt>
                <c:pt idx="2044">
                  <c:v>3.4926417919089565</c:v>
                </c:pt>
                <c:pt idx="2045">
                  <c:v>3.4707763325687702</c:v>
                </c:pt>
                <c:pt idx="2046">
                  <c:v>3.5249079376239685</c:v>
                </c:pt>
                <c:pt idx="2047">
                  <c:v>3.6751215504815407</c:v>
                </c:pt>
                <c:pt idx="2048">
                  <c:v>3.8216731351408222</c:v>
                </c:pt>
                <c:pt idx="2049">
                  <c:v>3.8476565061226102</c:v>
                </c:pt>
                <c:pt idx="2050">
                  <c:v>3.7472749837431203</c:v>
                </c:pt>
                <c:pt idx="2051">
                  <c:v>3.6319243833005039</c:v>
                </c:pt>
                <c:pt idx="2052">
                  <c:v>3.6012601888691282</c:v>
                </c:pt>
                <c:pt idx="2053">
                  <c:v>3.6293379237028045</c:v>
                </c:pt>
                <c:pt idx="2054">
                  <c:v>3.6142968875219084</c:v>
                </c:pt>
                <c:pt idx="2055">
                  <c:v>3.5307137167694647</c:v>
                </c:pt>
                <c:pt idx="2056">
                  <c:v>3.4681822691357764</c:v>
                </c:pt>
                <c:pt idx="2057">
                  <c:v>3.4942138583199704</c:v>
                </c:pt>
                <c:pt idx="2058">
                  <c:v>3.5469686758064181</c:v>
                </c:pt>
                <c:pt idx="2059">
                  <c:v>3.524498643206964</c:v>
                </c:pt>
                <c:pt idx="2060">
                  <c:v>3.4327359465194123</c:v>
                </c:pt>
                <c:pt idx="2061">
                  <c:v>3.3654861822010163</c:v>
                </c:pt>
                <c:pt idx="2062">
                  <c:v>3.357686227720126</c:v>
                </c:pt>
                <c:pt idx="2063">
                  <c:v>3.3413896017192619</c:v>
                </c:pt>
                <c:pt idx="2064">
                  <c:v>3.255241389879902</c:v>
                </c:pt>
                <c:pt idx="2065">
                  <c:v>3.1277515288781461</c:v>
                </c:pt>
                <c:pt idx="2066">
                  <c:v>3.0269769319095619</c:v>
                </c:pt>
                <c:pt idx="2067">
                  <c:v>2.9770693692999983</c:v>
                </c:pt>
                <c:pt idx="2068">
                  <c:v>2.9520550490348221</c:v>
                </c:pt>
                <c:pt idx="2069">
                  <c:v>2.9180798153191683</c:v>
                </c:pt>
                <c:pt idx="2070">
                  <c:v>2.857178271458868</c:v>
                </c:pt>
                <c:pt idx="2071">
                  <c:v>2.7714148321076086</c:v>
                </c:pt>
                <c:pt idx="2072">
                  <c:v>2.6815523295712964</c:v>
                </c:pt>
                <c:pt idx="2073">
                  <c:v>2.6088177353493363</c:v>
                </c:pt>
                <c:pt idx="2074">
                  <c:v>2.5527516469027263</c:v>
                </c:pt>
                <c:pt idx="2075">
                  <c:v>2.5002668497493001</c:v>
                </c:pt>
                <c:pt idx="2076">
                  <c:v>2.4508402545757404</c:v>
                </c:pt>
                <c:pt idx="2077">
                  <c:v>2.4105058936533021</c:v>
                </c:pt>
                <c:pt idx="2078">
                  <c:v>2.3674409579079101</c:v>
                </c:pt>
                <c:pt idx="2079">
                  <c:v>2.3020819489901143</c:v>
                </c:pt>
                <c:pt idx="2080">
                  <c:v>2.2193491425693002</c:v>
                </c:pt>
                <c:pt idx="2081">
                  <c:v>2.1434625199420561</c:v>
                </c:pt>
                <c:pt idx="2082">
                  <c:v>2.0838208680634125</c:v>
                </c:pt>
                <c:pt idx="2083">
                  <c:v>2.0336383978192201</c:v>
                </c:pt>
                <c:pt idx="2084">
                  <c:v>1.995045193692534</c:v>
                </c:pt>
                <c:pt idx="2085">
                  <c:v>1.9704377069488701</c:v>
                </c:pt>
                <c:pt idx="2086">
                  <c:v>1.934699673417076</c:v>
                </c:pt>
                <c:pt idx="2087">
                  <c:v>1.85947697179162</c:v>
                </c:pt>
                <c:pt idx="2088">
                  <c:v>1.7678849639639482</c:v>
                </c:pt>
                <c:pt idx="2089">
                  <c:v>1.7193883534930021</c:v>
                </c:pt>
                <c:pt idx="2090">
                  <c:v>1.72881265563397</c:v>
                </c:pt>
                <c:pt idx="2091">
                  <c:v>1.7442526875725979</c:v>
                </c:pt>
                <c:pt idx="2092">
                  <c:v>1.72229420827899</c:v>
                </c:pt>
                <c:pt idx="2093">
                  <c:v>1.6809995797080581</c:v>
                </c:pt>
                <c:pt idx="2094">
                  <c:v>1.6528557222872142</c:v>
                </c:pt>
                <c:pt idx="2095">
                  <c:v>1.627350775521168</c:v>
                </c:pt>
                <c:pt idx="2096">
                  <c:v>1.5779129951823421</c:v>
                </c:pt>
                <c:pt idx="2097">
                  <c:v>1.5153730565101422</c:v>
                </c:pt>
                <c:pt idx="2098">
                  <c:v>1.4723571046100561</c:v>
                </c:pt>
                <c:pt idx="2099">
                  <c:v>1.45174832415058</c:v>
                </c:pt>
                <c:pt idx="2100">
                  <c:v>1.4298350986152801</c:v>
                </c:pt>
                <c:pt idx="2101">
                  <c:v>1.401399505546606</c:v>
                </c:pt>
                <c:pt idx="2102">
                  <c:v>1.3854586046180382</c:v>
                </c:pt>
                <c:pt idx="2103">
                  <c:v>1.3877223222497301</c:v>
                </c:pt>
                <c:pt idx="2104">
                  <c:v>1.38746637468522</c:v>
                </c:pt>
                <c:pt idx="2105">
                  <c:v>1.3651049010458141</c:v>
                </c:pt>
                <c:pt idx="2106">
                  <c:v>1.3215327446337441</c:v>
                </c:pt>
                <c:pt idx="2107">
                  <c:v>1.269032664622618</c:v>
                </c:pt>
                <c:pt idx="2108">
                  <c:v>1.2210582395034921</c:v>
                </c:pt>
                <c:pt idx="2109">
                  <c:v>1.190365448432726</c:v>
                </c:pt>
                <c:pt idx="2110">
                  <c:v>1.1800791042132559</c:v>
                </c:pt>
                <c:pt idx="2111">
                  <c:v>1.1765334640501801</c:v>
                </c:pt>
                <c:pt idx="2112">
                  <c:v>1.1641329728277861</c:v>
                </c:pt>
                <c:pt idx="2113">
                  <c:v>1.1434180905525562</c:v>
                </c:pt>
                <c:pt idx="2114">
                  <c:v>1.1219187526249059</c:v>
                </c:pt>
                <c:pt idx="2115">
                  <c:v>1.0972822335780301</c:v>
                </c:pt>
                <c:pt idx="2116">
                  <c:v>1.0683570959375541</c:v>
                </c:pt>
                <c:pt idx="2117">
                  <c:v>1.0514616415467941</c:v>
                </c:pt>
                <c:pt idx="2118">
                  <c:v>1.058047983348438</c:v>
                </c:pt>
                <c:pt idx="2119">
                  <c:v>1.063121758433454</c:v>
                </c:pt>
                <c:pt idx="2120">
                  <c:v>1.0305196940694421</c:v>
                </c:pt>
                <c:pt idx="2121">
                  <c:v>0.97207680791614204</c:v>
                </c:pt>
                <c:pt idx="2122">
                  <c:v>0.94431876783800006</c:v>
                </c:pt>
                <c:pt idx="2123">
                  <c:v>0.971947480587396</c:v>
                </c:pt>
                <c:pt idx="2124">
                  <c:v>1.008128173980988</c:v>
                </c:pt>
                <c:pt idx="2125">
                  <c:v>0.99476966633338204</c:v>
                </c:pt>
                <c:pt idx="2126">
                  <c:v>0.93690198631076804</c:v>
                </c:pt>
                <c:pt idx="2127">
                  <c:v>0.88842925692575414</c:v>
                </c:pt>
                <c:pt idx="2128">
                  <c:v>0.88074490250568205</c:v>
                </c:pt>
                <c:pt idx="2129">
                  <c:v>0.89591698352362203</c:v>
                </c:pt>
                <c:pt idx="2130">
                  <c:v>0.90325274951150203</c:v>
                </c:pt>
                <c:pt idx="2131">
                  <c:v>0.894693658639786</c:v>
                </c:pt>
                <c:pt idx="2132">
                  <c:v>0.88293301199784402</c:v>
                </c:pt>
                <c:pt idx="2133">
                  <c:v>0.88244410415591601</c:v>
                </c:pt>
                <c:pt idx="2134">
                  <c:v>0.89295149463361001</c:v>
                </c:pt>
                <c:pt idx="2135">
                  <c:v>0.89328986755009598</c:v>
                </c:pt>
                <c:pt idx="2136">
                  <c:v>0.86207661188853002</c:v>
                </c:pt>
                <c:pt idx="2137">
                  <c:v>0.81440962422889807</c:v>
                </c:pt>
                <c:pt idx="2138">
                  <c:v>0.79701675412041606</c:v>
                </c:pt>
                <c:pt idx="2139">
                  <c:v>0.82601109269836803</c:v>
                </c:pt>
                <c:pt idx="2140">
                  <c:v>0.85317486412351007</c:v>
                </c:pt>
                <c:pt idx="2141">
                  <c:v>0.82750500658068593</c:v>
                </c:pt>
                <c:pt idx="2142">
                  <c:v>0.76976696137727596</c:v>
                </c:pt>
                <c:pt idx="2143">
                  <c:v>0.74097004730814398</c:v>
                </c:pt>
                <c:pt idx="2144">
                  <c:v>0.74990782287730606</c:v>
                </c:pt>
                <c:pt idx="2145">
                  <c:v>0.74780103236803197</c:v>
                </c:pt>
                <c:pt idx="2146">
                  <c:v>0.71545993087850002</c:v>
                </c:pt>
                <c:pt idx="2147">
                  <c:v>0.69491701097455405</c:v>
                </c:pt>
                <c:pt idx="2148">
                  <c:v>0.71654918124672806</c:v>
                </c:pt>
                <c:pt idx="2149">
                  <c:v>0.75064587700136598</c:v>
                </c:pt>
                <c:pt idx="2150">
                  <c:v>0.76013382162376408</c:v>
                </c:pt>
                <c:pt idx="2151">
                  <c:v>0.75255989522282207</c:v>
                </c:pt>
                <c:pt idx="2152">
                  <c:v>0.74627547321825805</c:v>
                </c:pt>
                <c:pt idx="2153">
                  <c:v>0.73169772754295204</c:v>
                </c:pt>
                <c:pt idx="2154">
                  <c:v>0.70697954647363404</c:v>
                </c:pt>
                <c:pt idx="2155">
                  <c:v>0.70877967414066401</c:v>
                </c:pt>
                <c:pt idx="2156">
                  <c:v>0.75777418434686605</c:v>
                </c:pt>
                <c:pt idx="2157">
                  <c:v>0.80863310164020397</c:v>
                </c:pt>
                <c:pt idx="2158">
                  <c:v>0.80719608890973205</c:v>
                </c:pt>
                <c:pt idx="2159">
                  <c:v>0.76759533791997603</c:v>
                </c:pt>
                <c:pt idx="2160">
                  <c:v>0.737329049023</c:v>
                </c:pt>
                <c:pt idx="2161">
                  <c:v>0.71557070388350197</c:v>
                </c:pt>
                <c:pt idx="2162">
                  <c:v>0.67234686815172195</c:v>
                </c:pt>
                <c:pt idx="2163">
                  <c:v>0.62635428959766803</c:v>
                </c:pt>
                <c:pt idx="2164">
                  <c:v>0.62615106653126995</c:v>
                </c:pt>
                <c:pt idx="2165">
                  <c:v>0.66007032232490204</c:v>
                </c:pt>
                <c:pt idx="2166">
                  <c:v>0.66399455802435203</c:v>
                </c:pt>
                <c:pt idx="2167">
                  <c:v>0.62635727522494999</c:v>
                </c:pt>
                <c:pt idx="2168">
                  <c:v>0.60740742266726999</c:v>
                </c:pt>
                <c:pt idx="2169">
                  <c:v>0.63466933101377798</c:v>
                </c:pt>
                <c:pt idx="2170">
                  <c:v>0.65687200150089597</c:v>
                </c:pt>
                <c:pt idx="2171">
                  <c:v>0.636598177156672</c:v>
                </c:pt>
                <c:pt idx="2172">
                  <c:v>0.61662943676001203</c:v>
                </c:pt>
                <c:pt idx="2173">
                  <c:v>0.64366278241735198</c:v>
                </c:pt>
                <c:pt idx="2174">
                  <c:v>0.68572841935738205</c:v>
                </c:pt>
                <c:pt idx="2175">
                  <c:v>0.68655287768024609</c:v>
                </c:pt>
                <c:pt idx="2176">
                  <c:v>0.65727977075029997</c:v>
                </c:pt>
                <c:pt idx="2177">
                  <c:v>0.64740919097011806</c:v>
                </c:pt>
                <c:pt idx="2178">
                  <c:v>0.65499887782288801</c:v>
                </c:pt>
                <c:pt idx="2179">
                  <c:v>0.63707620391682807</c:v>
                </c:pt>
                <c:pt idx="2180">
                  <c:v>0.59647896357329999</c:v>
                </c:pt>
                <c:pt idx="2181">
                  <c:v>0.58671199254784001</c:v>
                </c:pt>
                <c:pt idx="2182">
                  <c:v>0.62210684623889401</c:v>
                </c:pt>
                <c:pt idx="2183">
                  <c:v>0.64505385966236006</c:v>
                </c:pt>
                <c:pt idx="2184">
                  <c:v>0.60813364355065802</c:v>
                </c:pt>
                <c:pt idx="2185">
                  <c:v>0.54438153775904197</c:v>
                </c:pt>
                <c:pt idx="2186">
                  <c:v>0.52240583672084995</c:v>
                </c:pt>
                <c:pt idx="2187">
                  <c:v>0.55817863194305795</c:v>
                </c:pt>
                <c:pt idx="2188">
                  <c:v>0.60550367857176401</c:v>
                </c:pt>
                <c:pt idx="2189">
                  <c:v>0.62158757704414203</c:v>
                </c:pt>
                <c:pt idx="2190">
                  <c:v>0.60838729117502</c:v>
                </c:pt>
                <c:pt idx="2191">
                  <c:v>0.58704596819989407</c:v>
                </c:pt>
                <c:pt idx="2192">
                  <c:v>0.56292443888656196</c:v>
                </c:pt>
                <c:pt idx="2193">
                  <c:v>0.53647701641654399</c:v>
                </c:pt>
                <c:pt idx="2194">
                  <c:v>0.529597571491774</c:v>
                </c:pt>
                <c:pt idx="2195">
                  <c:v>0.56663709075903002</c:v>
                </c:pt>
                <c:pt idx="2196">
                  <c:v>0.62732888779542806</c:v>
                </c:pt>
                <c:pt idx="2197">
                  <c:v>0.65397546344419799</c:v>
                </c:pt>
                <c:pt idx="2198">
                  <c:v>0.62497868475356</c:v>
                </c:pt>
                <c:pt idx="2199">
                  <c:v>0.59157095764018397</c:v>
                </c:pt>
                <c:pt idx="2200">
                  <c:v>0.60968900241332002</c:v>
                </c:pt>
                <c:pt idx="2201">
                  <c:v>0.65814539673356598</c:v>
                </c:pt>
                <c:pt idx="2202">
                  <c:v>0.66743554404436201</c:v>
                </c:pt>
                <c:pt idx="2203">
                  <c:v>0.61832251933528404</c:v>
                </c:pt>
                <c:pt idx="2204">
                  <c:v>0.56241509687531799</c:v>
                </c:pt>
                <c:pt idx="2205">
                  <c:v>0.54307244107845798</c:v>
                </c:pt>
                <c:pt idx="2206">
                  <c:v>0.54586211210361002</c:v>
                </c:pt>
                <c:pt idx="2207">
                  <c:v>0.54128619124209798</c:v>
                </c:pt>
                <c:pt idx="2208">
                  <c:v>0.53051392251626406</c:v>
                </c:pt>
                <c:pt idx="2209">
                  <c:v>0.52579878885920606</c:v>
                </c:pt>
                <c:pt idx="2210">
                  <c:v>0.52446218620513796</c:v>
                </c:pt>
                <c:pt idx="2211">
                  <c:v>0.52883738038887196</c:v>
                </c:pt>
                <c:pt idx="2212">
                  <c:v>0.55844147940345001</c:v>
                </c:pt>
                <c:pt idx="2213">
                  <c:v>0.61375070375935203</c:v>
                </c:pt>
                <c:pt idx="2214">
                  <c:v>0.65679127520033997</c:v>
                </c:pt>
                <c:pt idx="2215">
                  <c:v>0.65693413474560802</c:v>
                </c:pt>
                <c:pt idx="2216">
                  <c:v>0.63120723420745606</c:v>
                </c:pt>
                <c:pt idx="2217">
                  <c:v>0.61212933861404006</c:v>
                </c:pt>
                <c:pt idx="2218">
                  <c:v>0.60150874268997001</c:v>
                </c:pt>
                <c:pt idx="2219">
                  <c:v>0.58584866697486204</c:v>
                </c:pt>
                <c:pt idx="2220">
                  <c:v>0.57203280742849405</c:v>
                </c:pt>
                <c:pt idx="2221">
                  <c:v>0.57257641333272002</c:v>
                </c:pt>
                <c:pt idx="2222">
                  <c:v>0.57472495777703003</c:v>
                </c:pt>
                <c:pt idx="2223">
                  <c:v>0.55962885533596196</c:v>
                </c:pt>
                <c:pt idx="2224">
                  <c:v>0.53847343730306996</c:v>
                </c:pt>
                <c:pt idx="2225">
                  <c:v>0.53740806215095405</c:v>
                </c:pt>
                <c:pt idx="2226">
                  <c:v>0.55853094409452397</c:v>
                </c:pt>
                <c:pt idx="2227">
                  <c:v>0.58449233171064396</c:v>
                </c:pt>
                <c:pt idx="2228">
                  <c:v>0.60735621365774806</c:v>
                </c:pt>
                <c:pt idx="2229">
                  <c:v>0.62331920032762</c:v>
                </c:pt>
                <c:pt idx="2230">
                  <c:v>0.61562619973847799</c:v>
                </c:pt>
                <c:pt idx="2231">
                  <c:v>0.57784539548304203</c:v>
                </c:pt>
                <c:pt idx="2232">
                  <c:v>0.54061046059576001</c:v>
                </c:pt>
                <c:pt idx="2233">
                  <c:v>0.53723958675544803</c:v>
                </c:pt>
                <c:pt idx="2234">
                  <c:v>0.551995465263038</c:v>
                </c:pt>
                <c:pt idx="2235">
                  <c:v>0.54175651680237402</c:v>
                </c:pt>
                <c:pt idx="2236">
                  <c:v>0.50367763129734</c:v>
                </c:pt>
                <c:pt idx="2237">
                  <c:v>0.47982590186954999</c:v>
                </c:pt>
                <c:pt idx="2238">
                  <c:v>0.49306799914558402</c:v>
                </c:pt>
                <c:pt idx="2239">
                  <c:v>0.51903286970166995</c:v>
                </c:pt>
                <c:pt idx="2240">
                  <c:v>0.53101228252020805</c:v>
                </c:pt>
                <c:pt idx="2241">
                  <c:v>0.53651953471027403</c:v>
                </c:pt>
                <c:pt idx="2242">
                  <c:v>0.553164573437118</c:v>
                </c:pt>
                <c:pt idx="2243">
                  <c:v>0.57532183449150798</c:v>
                </c:pt>
                <c:pt idx="2244">
                  <c:v>0.58288457435310803</c:v>
                </c:pt>
                <c:pt idx="2245">
                  <c:v>0.56750582883976797</c:v>
                </c:pt>
                <c:pt idx="2246">
                  <c:v>0.53932813682773806</c:v>
                </c:pt>
                <c:pt idx="2247">
                  <c:v>0.51969363462884399</c:v>
                </c:pt>
                <c:pt idx="2248">
                  <c:v>0.530096194467504</c:v>
                </c:pt>
                <c:pt idx="2249">
                  <c:v>0.57237148763281798</c:v>
                </c:pt>
                <c:pt idx="2250">
                  <c:v>0.61720682090931001</c:v>
                </c:pt>
                <c:pt idx="2251">
                  <c:v>0.62883823150620399</c:v>
                </c:pt>
                <c:pt idx="2252">
                  <c:v>0.60343894953902399</c:v>
                </c:pt>
                <c:pt idx="2253">
                  <c:v>0.56743097414413801</c:v>
                </c:pt>
                <c:pt idx="2254">
                  <c:v>0.53937793201524598</c:v>
                </c:pt>
                <c:pt idx="2255">
                  <c:v>0.51480045550557196</c:v>
                </c:pt>
                <c:pt idx="2256">
                  <c:v>0.490443904017556</c:v>
                </c:pt>
                <c:pt idx="2257">
                  <c:v>0.47934578093313401</c:v>
                </c:pt>
                <c:pt idx="2258">
                  <c:v>0.49162301719779</c:v>
                </c:pt>
                <c:pt idx="2259">
                  <c:v>0.51717233337701196</c:v>
                </c:pt>
                <c:pt idx="2260">
                  <c:v>0.537777117725182</c:v>
                </c:pt>
                <c:pt idx="2261">
                  <c:v>0.54593927049659197</c:v>
                </c:pt>
                <c:pt idx="2262">
                  <c:v>0.54655516521702197</c:v>
                </c:pt>
                <c:pt idx="2263">
                  <c:v>0.54962755067974001</c:v>
                </c:pt>
                <c:pt idx="2264">
                  <c:v>0.56298913095457404</c:v>
                </c:pt>
                <c:pt idx="2265">
                  <c:v>0.58229360253501206</c:v>
                </c:pt>
                <c:pt idx="2266">
                  <c:v>0.59027932193310806</c:v>
                </c:pt>
                <c:pt idx="2267">
                  <c:v>0.57833998400824205</c:v>
                </c:pt>
                <c:pt idx="2268">
                  <c:v>0.56371351165907202</c:v>
                </c:pt>
                <c:pt idx="2269">
                  <c:v>0.56746472539305404</c:v>
                </c:pt>
                <c:pt idx="2270">
                  <c:v>0.57996272262545601</c:v>
                </c:pt>
                <c:pt idx="2271">
                  <c:v>0.572052168385912</c:v>
                </c:pt>
                <c:pt idx="2272">
                  <c:v>0.54116859567953002</c:v>
                </c:pt>
                <c:pt idx="2273">
                  <c:v>0.51946499910372601</c:v>
                </c:pt>
                <c:pt idx="2274">
                  <c:v>0.52747695483860801</c:v>
                </c:pt>
                <c:pt idx="2275">
                  <c:v>0.54433628575404602</c:v>
                </c:pt>
                <c:pt idx="2276">
                  <c:v>0.53930106304423198</c:v>
                </c:pt>
                <c:pt idx="2277">
                  <c:v>0.514538674499602</c:v>
                </c:pt>
                <c:pt idx="2278">
                  <c:v>0.49863367611916598</c:v>
                </c:pt>
                <c:pt idx="2279">
                  <c:v>0.50851540787409399</c:v>
                </c:pt>
                <c:pt idx="2280">
                  <c:v>0.53381220204496205</c:v>
                </c:pt>
                <c:pt idx="2281">
                  <c:v>0.552921367879182</c:v>
                </c:pt>
                <c:pt idx="2282">
                  <c:v>0.55228741875684806</c:v>
                </c:pt>
                <c:pt idx="2283">
                  <c:v>0.53384936509182801</c:v>
                </c:pt>
                <c:pt idx="2284">
                  <c:v>0.51267588221002403</c:v>
                </c:pt>
                <c:pt idx="2285">
                  <c:v>0.50430558454462404</c:v>
                </c:pt>
                <c:pt idx="2286">
                  <c:v>0.50910523570156196</c:v>
                </c:pt>
                <c:pt idx="2287">
                  <c:v>0.51407294172394002</c:v>
                </c:pt>
                <c:pt idx="2288">
                  <c:v>0.513300369002888</c:v>
                </c:pt>
                <c:pt idx="2289">
                  <c:v>0.51655235906110597</c:v>
                </c:pt>
                <c:pt idx="2290">
                  <c:v>0.52951478371428395</c:v>
                </c:pt>
                <c:pt idx="2291">
                  <c:v>0.53606094045910402</c:v>
                </c:pt>
                <c:pt idx="2292">
                  <c:v>0.51603069557185799</c:v>
                </c:pt>
                <c:pt idx="2293">
                  <c:v>0.478806937308628</c:v>
                </c:pt>
                <c:pt idx="2294">
                  <c:v>0.46246491297810599</c:v>
                </c:pt>
                <c:pt idx="2295">
                  <c:v>0.49071595195193402</c:v>
                </c:pt>
                <c:pt idx="2296">
                  <c:v>0.53978138356515404</c:v>
                </c:pt>
                <c:pt idx="2297">
                  <c:v>0.56128098224828804</c:v>
                </c:pt>
                <c:pt idx="2298">
                  <c:v>0.53762599264393196</c:v>
                </c:pt>
                <c:pt idx="2299">
                  <c:v>0.50136821151059996</c:v>
                </c:pt>
                <c:pt idx="2300">
                  <c:v>0.49267706621303997</c:v>
                </c:pt>
                <c:pt idx="2301">
                  <c:v>0.50971546412537805</c:v>
                </c:pt>
                <c:pt idx="2302">
                  <c:v>0.51645522575089797</c:v>
                </c:pt>
                <c:pt idx="2303">
                  <c:v>0.49350851030326398</c:v>
                </c:pt>
                <c:pt idx="2304">
                  <c:v>0.46091300637502397</c:v>
                </c:pt>
                <c:pt idx="2305">
                  <c:v>0.44888593115492997</c:v>
                </c:pt>
                <c:pt idx="2306">
                  <c:v>0.46648824201169797</c:v>
                </c:pt>
                <c:pt idx="2307">
                  <c:v>0.50537198058502597</c:v>
                </c:pt>
                <c:pt idx="2308">
                  <c:v>0.55229240923810197</c:v>
                </c:pt>
                <c:pt idx="2309">
                  <c:v>0.58537915233539994</c:v>
                </c:pt>
                <c:pt idx="2310">
                  <c:v>0.58029528319656798</c:v>
                </c:pt>
                <c:pt idx="2311">
                  <c:v>0.54022452675889998</c:v>
                </c:pt>
                <c:pt idx="2312">
                  <c:v>0.502049868999772</c:v>
                </c:pt>
                <c:pt idx="2313">
                  <c:v>0.49075764164466001</c:v>
                </c:pt>
                <c:pt idx="2314">
                  <c:v>0.486093497073596</c:v>
                </c:pt>
                <c:pt idx="2315">
                  <c:v>0.46217466612193198</c:v>
                </c:pt>
                <c:pt idx="2316">
                  <c:v>0.43984642060059198</c:v>
                </c:pt>
                <c:pt idx="2317">
                  <c:v>0.45707283715068198</c:v>
                </c:pt>
                <c:pt idx="2318">
                  <c:v>0.49780272619802401</c:v>
                </c:pt>
                <c:pt idx="2319">
                  <c:v>0.50468165453907798</c:v>
                </c:pt>
                <c:pt idx="2320">
                  <c:v>0.47064120168731</c:v>
                </c:pt>
                <c:pt idx="2321">
                  <c:v>0.46103140460688802</c:v>
                </c:pt>
                <c:pt idx="2322">
                  <c:v>0.51607200377673002</c:v>
                </c:pt>
                <c:pt idx="2323">
                  <c:v>0.58146285229687</c:v>
                </c:pt>
                <c:pt idx="2324">
                  <c:v>0.58238499957617595</c:v>
                </c:pt>
                <c:pt idx="2325">
                  <c:v>0.53013389376709796</c:v>
                </c:pt>
                <c:pt idx="2326">
                  <c:v>0.49742293080802802</c:v>
                </c:pt>
                <c:pt idx="2327">
                  <c:v>0.50873410364677396</c:v>
                </c:pt>
                <c:pt idx="2328">
                  <c:v>0.52128458698783997</c:v>
                </c:pt>
                <c:pt idx="2329">
                  <c:v>0.51181459360268</c:v>
                </c:pt>
                <c:pt idx="2330">
                  <c:v>0.51085799437201596</c:v>
                </c:pt>
                <c:pt idx="2331">
                  <c:v>0.53082992784044802</c:v>
                </c:pt>
                <c:pt idx="2332">
                  <c:v>0.52805493621304</c:v>
                </c:pt>
                <c:pt idx="2333">
                  <c:v>0.47929926170512599</c:v>
                </c:pt>
                <c:pt idx="2334">
                  <c:v>0.44075498882236197</c:v>
                </c:pt>
                <c:pt idx="2335">
                  <c:v>0.46995448999106798</c:v>
                </c:pt>
                <c:pt idx="2336">
                  <c:v>0.52584578985100205</c:v>
                </c:pt>
                <c:pt idx="2337">
                  <c:v>0.51913991436209606</c:v>
                </c:pt>
                <c:pt idx="2338">
                  <c:v>0.44788391828665597</c:v>
                </c:pt>
                <c:pt idx="2339">
                  <c:v>0.40748513067122799</c:v>
                </c:pt>
                <c:pt idx="2340">
                  <c:v>0.45689684023917398</c:v>
                </c:pt>
                <c:pt idx="2341">
                  <c:v>0.54245550246086605</c:v>
                </c:pt>
                <c:pt idx="2342">
                  <c:v>0.57896470154652202</c:v>
                </c:pt>
                <c:pt idx="2343">
                  <c:v>0.54958005587079595</c:v>
                </c:pt>
                <c:pt idx="2344">
                  <c:v>0.49346803952867802</c:v>
                </c:pt>
                <c:pt idx="2345">
                  <c:v>0.44463504012487398</c:v>
                </c:pt>
                <c:pt idx="2346">
                  <c:v>0.42329695570086601</c:v>
                </c:pt>
                <c:pt idx="2347">
                  <c:v>0.44668546385271002</c:v>
                </c:pt>
                <c:pt idx="2348">
                  <c:v>0.50190921096640995</c:v>
                </c:pt>
                <c:pt idx="2349">
                  <c:v>0.53688181210342201</c:v>
                </c:pt>
                <c:pt idx="2350">
                  <c:v>0.52158832232493202</c:v>
                </c:pt>
                <c:pt idx="2351">
                  <c:v>0.49387838666950801</c:v>
                </c:pt>
                <c:pt idx="2352">
                  <c:v>0.50351383172129005</c:v>
                </c:pt>
                <c:pt idx="2353">
                  <c:v>0.53754771015340397</c:v>
                </c:pt>
                <c:pt idx="2354">
                  <c:v>0.54834047010203402</c:v>
                </c:pt>
                <c:pt idx="2355">
                  <c:v>0.53167802343367199</c:v>
                </c:pt>
                <c:pt idx="2356">
                  <c:v>0.52282012393751198</c:v>
                </c:pt>
                <c:pt idx="2357">
                  <c:v>0.53064331943976595</c:v>
                </c:pt>
                <c:pt idx="2358">
                  <c:v>0.531948017799874</c:v>
                </c:pt>
                <c:pt idx="2359">
                  <c:v>0.52314023339194604</c:v>
                </c:pt>
                <c:pt idx="2360">
                  <c:v>0.52281880279511805</c:v>
                </c:pt>
                <c:pt idx="2361">
                  <c:v>0.52704805666497001</c:v>
                </c:pt>
                <c:pt idx="2362">
                  <c:v>0.51580040338934197</c:v>
                </c:pt>
                <c:pt idx="2363">
                  <c:v>0.50146929793986805</c:v>
                </c:pt>
                <c:pt idx="2364">
                  <c:v>0.51579024074825996</c:v>
                </c:pt>
                <c:pt idx="2365">
                  <c:v>0.548814775802276</c:v>
                </c:pt>
                <c:pt idx="2366">
                  <c:v>0.55858861107602797</c:v>
                </c:pt>
                <c:pt idx="2367">
                  <c:v>0.54339814740685599</c:v>
                </c:pt>
                <c:pt idx="2368">
                  <c:v>0.54190508985130603</c:v>
                </c:pt>
                <c:pt idx="2369">
                  <c:v>0.55531386681933204</c:v>
                </c:pt>
                <c:pt idx="2370">
                  <c:v>0.539029330126094</c:v>
                </c:pt>
                <c:pt idx="2371">
                  <c:v>0.488672560274926</c:v>
                </c:pt>
                <c:pt idx="2372">
                  <c:v>0.46251267348263403</c:v>
                </c:pt>
                <c:pt idx="2373">
                  <c:v>0.48877232401090998</c:v>
                </c:pt>
                <c:pt idx="2374">
                  <c:v>0.518623419937144</c:v>
                </c:pt>
                <c:pt idx="2375">
                  <c:v>0.50917585207891003</c:v>
                </c:pt>
                <c:pt idx="2376">
                  <c:v>0.48822525837148201</c:v>
                </c:pt>
                <c:pt idx="2377">
                  <c:v>0.49047335795193397</c:v>
                </c:pt>
                <c:pt idx="2378">
                  <c:v>0.49199472150291601</c:v>
                </c:pt>
                <c:pt idx="2379">
                  <c:v>0.46653087587745601</c:v>
                </c:pt>
                <c:pt idx="2380">
                  <c:v>0.45319410276088801</c:v>
                </c:pt>
                <c:pt idx="2381">
                  <c:v>0.49874563141228601</c:v>
                </c:pt>
                <c:pt idx="2382">
                  <c:v>0.56962545642723006</c:v>
                </c:pt>
                <c:pt idx="2383">
                  <c:v>0.59190538432385198</c:v>
                </c:pt>
                <c:pt idx="2384">
                  <c:v>0.55645356821959802</c:v>
                </c:pt>
                <c:pt idx="2385">
                  <c:v>0.51958791168833396</c:v>
                </c:pt>
                <c:pt idx="2386">
                  <c:v>0.51385730628367798</c:v>
                </c:pt>
                <c:pt idx="2387">
                  <c:v>0.52014356626343605</c:v>
                </c:pt>
                <c:pt idx="2388">
                  <c:v>0.52305670040966601</c:v>
                </c:pt>
                <c:pt idx="2389">
                  <c:v>0.53705206070445</c:v>
                </c:pt>
                <c:pt idx="2390">
                  <c:v>0.57061374764199801</c:v>
                </c:pt>
                <c:pt idx="2391">
                  <c:v>0.60479680923544799</c:v>
                </c:pt>
                <c:pt idx="2392">
                  <c:v>0.61429555972579797</c:v>
                </c:pt>
                <c:pt idx="2393">
                  <c:v>0.58651797904023995</c:v>
                </c:pt>
                <c:pt idx="2394">
                  <c:v>0.52677318688457597</c:v>
                </c:pt>
                <c:pt idx="2395">
                  <c:v>0.465559395325084</c:v>
                </c:pt>
                <c:pt idx="2396">
                  <c:v>0.44361945880808001</c:v>
                </c:pt>
                <c:pt idx="2397">
                  <c:v>0.46635070299883402</c:v>
                </c:pt>
                <c:pt idx="2398">
                  <c:v>0.49551771797335997</c:v>
                </c:pt>
                <c:pt idx="2399">
                  <c:v>0.50827727701855996</c:v>
                </c:pt>
                <c:pt idx="2400">
                  <c:v>0.52830638529741003</c:v>
                </c:pt>
                <c:pt idx="2401">
                  <c:v>0.56627340104154</c:v>
                </c:pt>
                <c:pt idx="2402">
                  <c:v>0.57607846061481605</c:v>
                </c:pt>
                <c:pt idx="2403">
                  <c:v>0.52403472318603406</c:v>
                </c:pt>
                <c:pt idx="2404">
                  <c:v>0.46152530983010598</c:v>
                </c:pt>
                <c:pt idx="2405">
                  <c:v>0.46081374225600402</c:v>
                </c:pt>
                <c:pt idx="2406">
                  <c:v>0.50703699015137804</c:v>
                </c:pt>
                <c:pt idx="2407">
                  <c:v>0.52964264944236206</c:v>
                </c:pt>
                <c:pt idx="2408">
                  <c:v>0.52225303014631397</c:v>
                </c:pt>
                <c:pt idx="2409">
                  <c:v>0.54452266897311197</c:v>
                </c:pt>
                <c:pt idx="2410">
                  <c:v>0.60411229887630002</c:v>
                </c:pt>
                <c:pt idx="2411">
                  <c:v>0.62640042519163397</c:v>
                </c:pt>
                <c:pt idx="2412">
                  <c:v>0.56816537270703604</c:v>
                </c:pt>
                <c:pt idx="2413">
                  <c:v>0.48719444801343198</c:v>
                </c:pt>
                <c:pt idx="2414">
                  <c:v>0.45968792863652397</c:v>
                </c:pt>
                <c:pt idx="2415">
                  <c:v>0.48564532653178799</c:v>
                </c:pt>
                <c:pt idx="2416">
                  <c:v>0.51887775066170405</c:v>
                </c:pt>
                <c:pt idx="2417">
                  <c:v>0.54473723903103399</c:v>
                </c:pt>
                <c:pt idx="2418">
                  <c:v>0.57788609416088599</c:v>
                </c:pt>
                <c:pt idx="2419">
                  <c:v>0.60977179969472206</c:v>
                </c:pt>
                <c:pt idx="2420">
                  <c:v>0.60791976082591004</c:v>
                </c:pt>
                <c:pt idx="2421">
                  <c:v>0.56408162582014598</c:v>
                </c:pt>
                <c:pt idx="2422">
                  <c:v>0.51126633302748803</c:v>
                </c:pt>
                <c:pt idx="2423">
                  <c:v>0.48772610252684401</c:v>
                </c:pt>
                <c:pt idx="2424">
                  <c:v>0.49831975023471797</c:v>
                </c:pt>
                <c:pt idx="2425">
                  <c:v>0.51538402357109203</c:v>
                </c:pt>
                <c:pt idx="2426">
                  <c:v>0.51335370150549597</c:v>
                </c:pt>
                <c:pt idx="2427">
                  <c:v>0.49794336161067798</c:v>
                </c:pt>
                <c:pt idx="2428">
                  <c:v>0.49376536562391998</c:v>
                </c:pt>
                <c:pt idx="2429">
                  <c:v>0.50537996136590002</c:v>
                </c:pt>
                <c:pt idx="2430">
                  <c:v>0.51153108944380798</c:v>
                </c:pt>
                <c:pt idx="2431">
                  <c:v>0.50582623816271199</c:v>
                </c:pt>
                <c:pt idx="2432">
                  <c:v>0.51443673980854598</c:v>
                </c:pt>
                <c:pt idx="2433">
                  <c:v>0.55213047954540806</c:v>
                </c:pt>
                <c:pt idx="2434">
                  <c:v>0.58861461518624003</c:v>
                </c:pt>
                <c:pt idx="2435">
                  <c:v>0.58884409072681998</c:v>
                </c:pt>
                <c:pt idx="2436">
                  <c:v>0.56258598659975201</c:v>
                </c:pt>
                <c:pt idx="2437">
                  <c:v>0.54028141342691405</c:v>
                </c:pt>
                <c:pt idx="2438">
                  <c:v>0.52388777962533606</c:v>
                </c:pt>
                <c:pt idx="2439">
                  <c:v>0.50019045481520996</c:v>
                </c:pt>
                <c:pt idx="2440">
                  <c:v>0.47908607586337798</c:v>
                </c:pt>
                <c:pt idx="2441">
                  <c:v>0.474997743252488</c:v>
                </c:pt>
                <c:pt idx="2442">
                  <c:v>0.47290777012454199</c:v>
                </c:pt>
                <c:pt idx="2443">
                  <c:v>0.460329502672506</c:v>
                </c:pt>
                <c:pt idx="2444">
                  <c:v>0.46875047118138202</c:v>
                </c:pt>
                <c:pt idx="2445">
                  <c:v>0.52714140288919398</c:v>
                </c:pt>
                <c:pt idx="2446">
                  <c:v>0.595954030534802</c:v>
                </c:pt>
                <c:pt idx="2447">
                  <c:v>0.61214386033575996</c:v>
                </c:pt>
                <c:pt idx="2448">
                  <c:v>0.58428297140980201</c:v>
                </c:pt>
                <c:pt idx="2449">
                  <c:v>0.572472737812596</c:v>
                </c:pt>
                <c:pt idx="2450">
                  <c:v>0.58442324701111403</c:v>
                </c:pt>
                <c:pt idx="2451">
                  <c:v>0.57079338632256005</c:v>
                </c:pt>
                <c:pt idx="2452">
                  <c:v>0.52427317201069201</c:v>
                </c:pt>
                <c:pt idx="2453">
                  <c:v>0.49928601098043202</c:v>
                </c:pt>
                <c:pt idx="2454">
                  <c:v>0.51785873332190202</c:v>
                </c:pt>
                <c:pt idx="2455">
                  <c:v>0.53532107446788801</c:v>
                </c:pt>
                <c:pt idx="2456">
                  <c:v>0.52295322168563596</c:v>
                </c:pt>
                <c:pt idx="2457">
                  <c:v>0.50987625844812201</c:v>
                </c:pt>
                <c:pt idx="2458">
                  <c:v>0.51535521709409604</c:v>
                </c:pt>
                <c:pt idx="2459">
                  <c:v>0.51296072554642802</c:v>
                </c:pt>
                <c:pt idx="2460">
                  <c:v>0.49416505408940398</c:v>
                </c:pt>
                <c:pt idx="2461">
                  <c:v>0.49459608995572002</c:v>
                </c:pt>
                <c:pt idx="2462">
                  <c:v>0.51983703639709</c:v>
                </c:pt>
                <c:pt idx="2463">
                  <c:v>0.51891129419381399</c:v>
                </c:pt>
                <c:pt idx="2464">
                  <c:v>0.47587202833796399</c:v>
                </c:pt>
                <c:pt idx="2465">
                  <c:v>0.45254036046552798</c:v>
                </c:pt>
                <c:pt idx="2466">
                  <c:v>0.48471152045236199</c:v>
                </c:pt>
                <c:pt idx="2467">
                  <c:v>0.51005678207637395</c:v>
                </c:pt>
                <c:pt idx="2468">
                  <c:v>0.46987831407941</c:v>
                </c:pt>
                <c:pt idx="2469">
                  <c:v>0.41614927659940198</c:v>
                </c:pt>
                <c:pt idx="2470">
                  <c:v>0.43186036855160598</c:v>
                </c:pt>
                <c:pt idx="2471">
                  <c:v>0.49614810865452202</c:v>
                </c:pt>
                <c:pt idx="2472">
                  <c:v>0.52351944233859005</c:v>
                </c:pt>
                <c:pt idx="2473">
                  <c:v>0.50408935398253796</c:v>
                </c:pt>
                <c:pt idx="2474">
                  <c:v>0.50509534954654001</c:v>
                </c:pt>
                <c:pt idx="2475">
                  <c:v>0.54475307015267005</c:v>
                </c:pt>
                <c:pt idx="2476">
                  <c:v>0.56208652560679795</c:v>
                </c:pt>
                <c:pt idx="2477">
                  <c:v>0.52318220271765203</c:v>
                </c:pt>
                <c:pt idx="2478">
                  <c:v>0.47407031697767998</c:v>
                </c:pt>
                <c:pt idx="2479">
                  <c:v>0.46361602147985798</c:v>
                </c:pt>
                <c:pt idx="2480">
                  <c:v>0.47995698631473399</c:v>
                </c:pt>
                <c:pt idx="2481">
                  <c:v>0.49097793070508</c:v>
                </c:pt>
                <c:pt idx="2482">
                  <c:v>0.49318858740570598</c:v>
                </c:pt>
                <c:pt idx="2483">
                  <c:v>0.49111643603483401</c:v>
                </c:pt>
                <c:pt idx="2484">
                  <c:v>0.474223490105106</c:v>
                </c:pt>
                <c:pt idx="2485">
                  <c:v>0.44653993288587601</c:v>
                </c:pt>
                <c:pt idx="2486">
                  <c:v>0.44302298366105397</c:v>
                </c:pt>
                <c:pt idx="2487">
                  <c:v>0.48259990147141801</c:v>
                </c:pt>
                <c:pt idx="2488">
                  <c:v>0.53029817197943796</c:v>
                </c:pt>
                <c:pt idx="2489">
                  <c:v>0.53872023613484399</c:v>
                </c:pt>
                <c:pt idx="2490">
                  <c:v>0.51141747323415598</c:v>
                </c:pt>
                <c:pt idx="2491">
                  <c:v>0.49397165696867401</c:v>
                </c:pt>
                <c:pt idx="2492">
                  <c:v>0.50737098061282004</c:v>
                </c:pt>
                <c:pt idx="2493">
                  <c:v>0.519071592707948</c:v>
                </c:pt>
                <c:pt idx="2494">
                  <c:v>0.49090321775113799</c:v>
                </c:pt>
                <c:pt idx="2495">
                  <c:v>0.43988048638586197</c:v>
                </c:pt>
                <c:pt idx="2496">
                  <c:v>0.42914595840275999</c:v>
                </c:pt>
                <c:pt idx="2497">
                  <c:v>0.49073397119154599</c:v>
                </c:pt>
                <c:pt idx="2498">
                  <c:v>0.57451430875479803</c:v>
                </c:pt>
                <c:pt idx="2499">
                  <c:v>0.59984298922309798</c:v>
                </c:pt>
                <c:pt idx="2500">
                  <c:v>0.55557032900286996</c:v>
                </c:pt>
                <c:pt idx="2501">
                  <c:v>0.51507197913786396</c:v>
                </c:pt>
                <c:pt idx="2502">
                  <c:v>0.53853902015856203</c:v>
                </c:pt>
                <c:pt idx="2503">
                  <c:v>0.59531416817153004</c:v>
                </c:pt>
                <c:pt idx="2504">
                  <c:v>0.61411135217547996</c:v>
                </c:pt>
                <c:pt idx="2505">
                  <c:v>0.58337955108340001</c:v>
                </c:pt>
                <c:pt idx="2506">
                  <c:v>0.556012136707978</c:v>
                </c:pt>
                <c:pt idx="2507">
                  <c:v>0.56250127904858205</c:v>
                </c:pt>
                <c:pt idx="2508">
                  <c:v>0.56888842268517004</c:v>
                </c:pt>
                <c:pt idx="2509">
                  <c:v>0.53603893405347403</c:v>
                </c:pt>
                <c:pt idx="2510">
                  <c:v>0.48371740389259599</c:v>
                </c:pt>
                <c:pt idx="2511">
                  <c:v>0.46584871577060799</c:v>
                </c:pt>
                <c:pt idx="2512">
                  <c:v>0.49688356696984998</c:v>
                </c:pt>
                <c:pt idx="2513">
                  <c:v>0.53214961440015596</c:v>
                </c:pt>
                <c:pt idx="2514">
                  <c:v>0.52549231597024204</c:v>
                </c:pt>
                <c:pt idx="2515">
                  <c:v>0.48680475876990598</c:v>
                </c:pt>
                <c:pt idx="2516">
                  <c:v>0.466563268612534</c:v>
                </c:pt>
                <c:pt idx="2517">
                  <c:v>0.49031811985557999</c:v>
                </c:pt>
                <c:pt idx="2518">
                  <c:v>0.53047366888378999</c:v>
                </c:pt>
                <c:pt idx="2519">
                  <c:v>0.54938594907017202</c:v>
                </c:pt>
                <c:pt idx="2520">
                  <c:v>0.54625305779421796</c:v>
                </c:pt>
                <c:pt idx="2521">
                  <c:v>0.54040538833073604</c:v>
                </c:pt>
                <c:pt idx="2522">
                  <c:v>0.52964034632515</c:v>
                </c:pt>
                <c:pt idx="2523">
                  <c:v>0.50090487963592401</c:v>
                </c:pt>
                <c:pt idx="2524">
                  <c:v>0.471196680506898</c:v>
                </c:pt>
                <c:pt idx="2525">
                  <c:v>0.47351370296607798</c:v>
                </c:pt>
                <c:pt idx="2526">
                  <c:v>0.50068776490776401</c:v>
                </c:pt>
                <c:pt idx="2527">
                  <c:v>0.50942459576209798</c:v>
                </c:pt>
                <c:pt idx="2528">
                  <c:v>0.490955420248122</c:v>
                </c:pt>
                <c:pt idx="2529">
                  <c:v>0.48991677131880401</c:v>
                </c:pt>
                <c:pt idx="2530">
                  <c:v>0.53189239210623396</c:v>
                </c:pt>
                <c:pt idx="2531">
                  <c:v>0.57818902118266802</c:v>
                </c:pt>
                <c:pt idx="2532">
                  <c:v>0.58315857236638602</c:v>
                </c:pt>
                <c:pt idx="2533">
                  <c:v>0.55599971434833595</c:v>
                </c:pt>
                <c:pt idx="2534">
                  <c:v>0.53084153584925597</c:v>
                </c:pt>
                <c:pt idx="2535">
                  <c:v>0.51343167024432201</c:v>
                </c:pt>
                <c:pt idx="2536">
                  <c:v>0.49777709075859</c:v>
                </c:pt>
                <c:pt idx="2537">
                  <c:v>0.50086051551462796</c:v>
                </c:pt>
                <c:pt idx="2538">
                  <c:v>0.53410399975622203</c:v>
                </c:pt>
                <c:pt idx="2539">
                  <c:v>0.56765491980502203</c:v>
                </c:pt>
                <c:pt idx="2540">
                  <c:v>0.56919541344801794</c:v>
                </c:pt>
                <c:pt idx="2541">
                  <c:v>0.55258171075632201</c:v>
                </c:pt>
                <c:pt idx="2542">
                  <c:v>0.54215109952211404</c:v>
                </c:pt>
                <c:pt idx="2543">
                  <c:v>0.52086739396341597</c:v>
                </c:pt>
                <c:pt idx="2544">
                  <c:v>0.47196470780473798</c:v>
                </c:pt>
                <c:pt idx="2545">
                  <c:v>0.44010360457055797</c:v>
                </c:pt>
                <c:pt idx="2546">
                  <c:v>0.47409401414999197</c:v>
                </c:pt>
                <c:pt idx="2547">
                  <c:v>0.52717668916934401</c:v>
                </c:pt>
                <c:pt idx="2548">
                  <c:v>0.50544131582777196</c:v>
                </c:pt>
                <c:pt idx="2549">
                  <c:v>0.419049009888118</c:v>
                </c:pt>
                <c:pt idx="2550">
                  <c:v>0.38792567663365396</c:v>
                </c:pt>
                <c:pt idx="2551">
                  <c:v>0.466255045292294</c:v>
                </c:pt>
                <c:pt idx="2552">
                  <c:v>0.55398189180172797</c:v>
                </c:pt>
                <c:pt idx="2553">
                  <c:v>0.54112190717221398</c:v>
                </c:pt>
                <c:pt idx="2554">
                  <c:v>0.46391897680974398</c:v>
                </c:pt>
                <c:pt idx="2555">
                  <c:v>0.43753343234037201</c:v>
                </c:pt>
                <c:pt idx="2556">
                  <c:v>0.48442793761469199</c:v>
                </c:pt>
                <c:pt idx="2557">
                  <c:v>0.52266982758636205</c:v>
                </c:pt>
                <c:pt idx="2558">
                  <c:v>0.50544503514962003</c:v>
                </c:pt>
                <c:pt idx="2559">
                  <c:v>0.47922879740035801</c:v>
                </c:pt>
                <c:pt idx="2560">
                  <c:v>0.49097804967166397</c:v>
                </c:pt>
                <c:pt idx="2561">
                  <c:v>0.51587745665791995</c:v>
                </c:pt>
                <c:pt idx="2562">
                  <c:v>0.51167125806633595</c:v>
                </c:pt>
                <c:pt idx="2563">
                  <c:v>0.48808295833610998</c:v>
                </c:pt>
                <c:pt idx="2564">
                  <c:v>0.47859911548254802</c:v>
                </c:pt>
                <c:pt idx="2565">
                  <c:v>0.48134249809808199</c:v>
                </c:pt>
                <c:pt idx="2566">
                  <c:v>0.47522388150971201</c:v>
                </c:pt>
                <c:pt idx="2567">
                  <c:v>0.47177368896796001</c:v>
                </c:pt>
                <c:pt idx="2568">
                  <c:v>0.500344041799068</c:v>
                </c:pt>
                <c:pt idx="2569">
                  <c:v>0.54733386021245201</c:v>
                </c:pt>
                <c:pt idx="2570">
                  <c:v>0.55845622016442997</c:v>
                </c:pt>
                <c:pt idx="2571">
                  <c:v>0.51319713847176995</c:v>
                </c:pt>
                <c:pt idx="2572">
                  <c:v>0.45922037887065398</c:v>
                </c:pt>
                <c:pt idx="2573">
                  <c:v>0.45246107500954202</c:v>
                </c:pt>
                <c:pt idx="2574">
                  <c:v>0.491773862558192</c:v>
                </c:pt>
                <c:pt idx="2575">
                  <c:v>0.53780233736151395</c:v>
                </c:pt>
                <c:pt idx="2576">
                  <c:v>0.57234845338419604</c:v>
                </c:pt>
                <c:pt idx="2577">
                  <c:v>0.60437278775505998</c:v>
                </c:pt>
                <c:pt idx="2578">
                  <c:v>0.62946157493700206</c:v>
                </c:pt>
                <c:pt idx="2579">
                  <c:v>0.62339849343432596</c:v>
                </c:pt>
                <c:pt idx="2580">
                  <c:v>0.58159487656966802</c:v>
                </c:pt>
                <c:pt idx="2581">
                  <c:v>0.53378798598155197</c:v>
                </c:pt>
                <c:pt idx="2582">
                  <c:v>0.50696884634360195</c:v>
                </c:pt>
                <c:pt idx="2583">
                  <c:v>0.49558633619072001</c:v>
                </c:pt>
                <c:pt idx="2584">
                  <c:v>0.48045916592926402</c:v>
                </c:pt>
                <c:pt idx="2585">
                  <c:v>0.45821814276100997</c:v>
                </c:pt>
                <c:pt idx="2586">
                  <c:v>0.43868881680557398</c:v>
                </c:pt>
                <c:pt idx="2587">
                  <c:v>0.42860742698757998</c:v>
                </c:pt>
                <c:pt idx="2588">
                  <c:v>0.43148108581102201</c:v>
                </c:pt>
                <c:pt idx="2589">
                  <c:v>0.45128195697547002</c:v>
                </c:pt>
                <c:pt idx="2590">
                  <c:v>0.48345303984110599</c:v>
                </c:pt>
                <c:pt idx="2591">
                  <c:v>0.51121777818735203</c:v>
                </c:pt>
                <c:pt idx="2592">
                  <c:v>0.52061491805038596</c:v>
                </c:pt>
                <c:pt idx="2593">
                  <c:v>0.51222320711147795</c:v>
                </c:pt>
                <c:pt idx="2594">
                  <c:v>0.49445622278733398</c:v>
                </c:pt>
                <c:pt idx="2595">
                  <c:v>0.47685110687968002</c:v>
                </c:pt>
                <c:pt idx="2596">
                  <c:v>0.471833812279978</c:v>
                </c:pt>
                <c:pt idx="2597">
                  <c:v>0.48590284945203599</c:v>
                </c:pt>
                <c:pt idx="2598">
                  <c:v>0.50429923101775198</c:v>
                </c:pt>
                <c:pt idx="2599">
                  <c:v>0.50313999846454804</c:v>
                </c:pt>
                <c:pt idx="2600">
                  <c:v>0.48274450656409401</c:v>
                </c:pt>
                <c:pt idx="2601">
                  <c:v>0.46896167090039798</c:v>
                </c:pt>
                <c:pt idx="2602">
                  <c:v>0.47581726067642199</c:v>
                </c:pt>
                <c:pt idx="2603">
                  <c:v>0.490248957205078</c:v>
                </c:pt>
                <c:pt idx="2604">
                  <c:v>0.499887787969784</c:v>
                </c:pt>
                <c:pt idx="2605">
                  <c:v>0.50699687417136396</c:v>
                </c:pt>
                <c:pt idx="2606">
                  <c:v>0.50586039650266401</c:v>
                </c:pt>
                <c:pt idx="2607">
                  <c:v>0.48194122920364801</c:v>
                </c:pt>
                <c:pt idx="2608">
                  <c:v>0.44999767674749203</c:v>
                </c:pt>
                <c:pt idx="2609">
                  <c:v>0.45379340800274198</c:v>
                </c:pt>
                <c:pt idx="2610">
                  <c:v>0.50223727286147202</c:v>
                </c:pt>
                <c:pt idx="2611">
                  <c:v>0.54523469871577801</c:v>
                </c:pt>
                <c:pt idx="2612">
                  <c:v>0.54581113305955997</c:v>
                </c:pt>
                <c:pt idx="2613">
                  <c:v>0.53402235931808995</c:v>
                </c:pt>
                <c:pt idx="2614">
                  <c:v>0.54458653083203001</c:v>
                </c:pt>
                <c:pt idx="2615">
                  <c:v>0.545103683252254</c:v>
                </c:pt>
                <c:pt idx="2616">
                  <c:v>0.49242662024337602</c:v>
                </c:pt>
                <c:pt idx="2617">
                  <c:v>0.42882915026931601</c:v>
                </c:pt>
                <c:pt idx="2618">
                  <c:v>0.43807604582092402</c:v>
                </c:pt>
                <c:pt idx="2619">
                  <c:v>0.51214433252073799</c:v>
                </c:pt>
                <c:pt idx="2620">
                  <c:v>0.54875357736480002</c:v>
                </c:pt>
                <c:pt idx="2621">
                  <c:v>0.49944681261601998</c:v>
                </c:pt>
                <c:pt idx="2622">
                  <c:v>0.43958701956936197</c:v>
                </c:pt>
                <c:pt idx="2623">
                  <c:v>0.45341334378328402</c:v>
                </c:pt>
                <c:pt idx="2624">
                  <c:v>0.51845509957027003</c:v>
                </c:pt>
                <c:pt idx="2625">
                  <c:v>0.55818204499613</c:v>
                </c:pt>
                <c:pt idx="2626">
                  <c:v>0.55728252483223595</c:v>
                </c:pt>
                <c:pt idx="2627">
                  <c:v>0.55894325476505402</c:v>
                </c:pt>
                <c:pt idx="2628">
                  <c:v>0.57754484919706806</c:v>
                </c:pt>
                <c:pt idx="2629">
                  <c:v>0.58249954243751001</c:v>
                </c:pt>
                <c:pt idx="2630">
                  <c:v>0.56279137933593804</c:v>
                </c:pt>
                <c:pt idx="2631">
                  <c:v>0.54800816599924396</c:v>
                </c:pt>
                <c:pt idx="2632">
                  <c:v>0.55413509845064202</c:v>
                </c:pt>
                <c:pt idx="2633">
                  <c:v>0.55352588165166006</c:v>
                </c:pt>
                <c:pt idx="2634">
                  <c:v>0.51873814444306199</c:v>
                </c:pt>
                <c:pt idx="2635">
                  <c:v>0.46627058851493397</c:v>
                </c:pt>
                <c:pt idx="2636">
                  <c:v>0.43493517508308399</c:v>
                </c:pt>
                <c:pt idx="2637">
                  <c:v>0.43883309570673601</c:v>
                </c:pt>
                <c:pt idx="2638">
                  <c:v>0.462058405245244</c:v>
                </c:pt>
                <c:pt idx="2639">
                  <c:v>0.48918502843143402</c:v>
                </c:pt>
                <c:pt idx="2640">
                  <c:v>0.51885687150577997</c:v>
                </c:pt>
                <c:pt idx="2641">
                  <c:v>0.54663326621456798</c:v>
                </c:pt>
                <c:pt idx="2642">
                  <c:v>0.55475375600615795</c:v>
                </c:pt>
                <c:pt idx="2643">
                  <c:v>0.53359309521299603</c:v>
                </c:pt>
                <c:pt idx="2644">
                  <c:v>0.50432817172739597</c:v>
                </c:pt>
                <c:pt idx="2645">
                  <c:v>0.499582858252692</c:v>
                </c:pt>
                <c:pt idx="2646">
                  <c:v>0.51883785735623</c:v>
                </c:pt>
                <c:pt idx="2647">
                  <c:v>0.52536652945600404</c:v>
                </c:pt>
                <c:pt idx="2648">
                  <c:v>0.50084021378691801</c:v>
                </c:pt>
                <c:pt idx="2649">
                  <c:v>0.48070434644464599</c:v>
                </c:pt>
                <c:pt idx="2650">
                  <c:v>0.50825334332407202</c:v>
                </c:pt>
                <c:pt idx="2651">
                  <c:v>0.56714879365343596</c:v>
                </c:pt>
                <c:pt idx="2652">
                  <c:v>0.59442453726637801</c:v>
                </c:pt>
                <c:pt idx="2653">
                  <c:v>0.55916783846428397</c:v>
                </c:pt>
                <c:pt idx="2654">
                  <c:v>0.49498048974648401</c:v>
                </c:pt>
                <c:pt idx="2655">
                  <c:v>0.450628440793712</c:v>
                </c:pt>
                <c:pt idx="2656">
                  <c:v>0.442365135118098</c:v>
                </c:pt>
                <c:pt idx="2657">
                  <c:v>0.46314587317415401</c:v>
                </c:pt>
                <c:pt idx="2658">
                  <c:v>0.50179392907099996</c:v>
                </c:pt>
                <c:pt idx="2659">
                  <c:v>0.53513273207307599</c:v>
                </c:pt>
                <c:pt idx="2660">
                  <c:v>0.534963952638428</c:v>
                </c:pt>
                <c:pt idx="2661">
                  <c:v>0.50687540627602401</c:v>
                </c:pt>
                <c:pt idx="2662">
                  <c:v>0.49319412711678401</c:v>
                </c:pt>
                <c:pt idx="2663">
                  <c:v>0.51227160410751005</c:v>
                </c:pt>
                <c:pt idx="2664">
                  <c:v>0.52495909345956404</c:v>
                </c:pt>
                <c:pt idx="2665">
                  <c:v>0.49337967491759599</c:v>
                </c:pt>
                <c:pt idx="2666">
                  <c:v>0.44469186880238398</c:v>
                </c:pt>
                <c:pt idx="2667">
                  <c:v>0.435220425631062</c:v>
                </c:pt>
                <c:pt idx="2668">
                  <c:v>0.47101185512994198</c:v>
                </c:pt>
                <c:pt idx="2669">
                  <c:v>0.50883352493157197</c:v>
                </c:pt>
                <c:pt idx="2670">
                  <c:v>0.52406816635277997</c:v>
                </c:pt>
                <c:pt idx="2671">
                  <c:v>0.531434267249</c:v>
                </c:pt>
                <c:pt idx="2672">
                  <c:v>0.54344500971786802</c:v>
                </c:pt>
                <c:pt idx="2673">
                  <c:v>0.55447970441194605</c:v>
                </c:pt>
                <c:pt idx="2674">
                  <c:v>0.56660756532381606</c:v>
                </c:pt>
                <c:pt idx="2675">
                  <c:v>0.58609635373554603</c:v>
                </c:pt>
                <c:pt idx="2676">
                  <c:v>0.59155411088315801</c:v>
                </c:pt>
                <c:pt idx="2677">
                  <c:v>0.55439995098577599</c:v>
                </c:pt>
                <c:pt idx="2678">
                  <c:v>0.49970729614673398</c:v>
                </c:pt>
                <c:pt idx="2679">
                  <c:v>0.49382261818002798</c:v>
                </c:pt>
                <c:pt idx="2680">
                  <c:v>0.55193881009176204</c:v>
                </c:pt>
                <c:pt idx="2681">
                  <c:v>0.60914608610501197</c:v>
                </c:pt>
                <c:pt idx="2682">
                  <c:v>0.61056976546400399</c:v>
                </c:pt>
                <c:pt idx="2683">
                  <c:v>0.57916378682401204</c:v>
                </c:pt>
                <c:pt idx="2684">
                  <c:v>0.55771405768304005</c:v>
                </c:pt>
                <c:pt idx="2685">
                  <c:v>0.53741092153499803</c:v>
                </c:pt>
                <c:pt idx="2686">
                  <c:v>0.50007381270608797</c:v>
                </c:pt>
                <c:pt idx="2687">
                  <c:v>0.48660041885474198</c:v>
                </c:pt>
                <c:pt idx="2688">
                  <c:v>0.54702449859476598</c:v>
                </c:pt>
                <c:pt idx="2689">
                  <c:v>0.64161376533112602</c:v>
                </c:pt>
                <c:pt idx="2690">
                  <c:v>0.67062351418228605</c:v>
                </c:pt>
                <c:pt idx="2691">
                  <c:v>0.60620520062079397</c:v>
                </c:pt>
                <c:pt idx="2692">
                  <c:v>0.524932776705474</c:v>
                </c:pt>
                <c:pt idx="2693">
                  <c:v>0.49563090204682397</c:v>
                </c:pt>
                <c:pt idx="2694">
                  <c:v>0.502357539178654</c:v>
                </c:pt>
                <c:pt idx="2695">
                  <c:v>0.50507232894196596</c:v>
                </c:pt>
                <c:pt idx="2696">
                  <c:v>0.51110570447274195</c:v>
                </c:pt>
                <c:pt idx="2697">
                  <c:v>0.53844426171447402</c:v>
                </c:pt>
                <c:pt idx="2698">
                  <c:v>0.55607942681688605</c:v>
                </c:pt>
                <c:pt idx="2699">
                  <c:v>0.52183417124385201</c:v>
                </c:pt>
                <c:pt idx="2700">
                  <c:v>0.45871815310958397</c:v>
                </c:pt>
                <c:pt idx="2701">
                  <c:v>0.43866828406891001</c:v>
                </c:pt>
                <c:pt idx="2702">
                  <c:v>0.49220969441562001</c:v>
                </c:pt>
                <c:pt idx="2703">
                  <c:v>0.573817922950288</c:v>
                </c:pt>
                <c:pt idx="2704">
                  <c:v>0.61929899819400203</c:v>
                </c:pt>
                <c:pt idx="2705">
                  <c:v>0.60766427836153003</c:v>
                </c:pt>
                <c:pt idx="2706">
                  <c:v>0.56336673071975396</c:v>
                </c:pt>
                <c:pt idx="2707">
                  <c:v>0.522727161774724</c:v>
                </c:pt>
                <c:pt idx="2708">
                  <c:v>0.50579360102677395</c:v>
                </c:pt>
                <c:pt idx="2709">
                  <c:v>0.50716252961485597</c:v>
                </c:pt>
                <c:pt idx="2710">
                  <c:v>0.50942335450546605</c:v>
                </c:pt>
                <c:pt idx="2711">
                  <c:v>0.50804887178469005</c:v>
                </c:pt>
                <c:pt idx="2712">
                  <c:v>0.51399381465435801</c:v>
                </c:pt>
                <c:pt idx="2713">
                  <c:v>0.52791839498562398</c:v>
                </c:pt>
                <c:pt idx="2714">
                  <c:v>0.53279768934490401</c:v>
                </c:pt>
                <c:pt idx="2715">
                  <c:v>0.52636931048371405</c:v>
                </c:pt>
                <c:pt idx="2716">
                  <c:v>0.53643884602991598</c:v>
                </c:pt>
                <c:pt idx="2717">
                  <c:v>0.57732833255969807</c:v>
                </c:pt>
                <c:pt idx="2718">
                  <c:v>0.61149516349620003</c:v>
                </c:pt>
                <c:pt idx="2719">
                  <c:v>0.59174129725811597</c:v>
                </c:pt>
                <c:pt idx="2720">
                  <c:v>0.53279229614997603</c:v>
                </c:pt>
                <c:pt idx="2721">
                  <c:v>0.50046878609291801</c:v>
                </c:pt>
                <c:pt idx="2722">
                  <c:v>0.52568365799623795</c:v>
                </c:pt>
                <c:pt idx="2723">
                  <c:v>0.56615813162941397</c:v>
                </c:pt>
                <c:pt idx="2724">
                  <c:v>0.56823178201188806</c:v>
                </c:pt>
                <c:pt idx="2725">
                  <c:v>0.53714111660166597</c:v>
                </c:pt>
                <c:pt idx="2726">
                  <c:v>0.52172349508432403</c:v>
                </c:pt>
                <c:pt idx="2727">
                  <c:v>0.54424728940132605</c:v>
                </c:pt>
                <c:pt idx="2728">
                  <c:v>0.57147423487122606</c:v>
                </c:pt>
                <c:pt idx="2729">
                  <c:v>0.55840529967355601</c:v>
                </c:pt>
                <c:pt idx="2730">
                  <c:v>0.50558919640818001</c:v>
                </c:pt>
                <c:pt idx="2731">
                  <c:v>0.46075013919914598</c:v>
                </c:pt>
                <c:pt idx="2732">
                  <c:v>0.46446516464433196</c:v>
                </c:pt>
                <c:pt idx="2733">
                  <c:v>0.50695810402390395</c:v>
                </c:pt>
                <c:pt idx="2734">
                  <c:v>0.54799781048622997</c:v>
                </c:pt>
                <c:pt idx="2735">
                  <c:v>0.56691243982104</c:v>
                </c:pt>
                <c:pt idx="2736">
                  <c:v>0.57192107439105599</c:v>
                </c:pt>
                <c:pt idx="2737">
                  <c:v>0.56854777682561597</c:v>
                </c:pt>
                <c:pt idx="2738">
                  <c:v>0.55152831390401202</c:v>
                </c:pt>
                <c:pt idx="2739">
                  <c:v>0.52992871429539201</c:v>
                </c:pt>
                <c:pt idx="2740">
                  <c:v>0.52276351602650395</c:v>
                </c:pt>
                <c:pt idx="2741">
                  <c:v>0.51988129113876402</c:v>
                </c:pt>
                <c:pt idx="2742">
                  <c:v>0.49007361048869802</c:v>
                </c:pt>
                <c:pt idx="2743">
                  <c:v>0.44667212327906802</c:v>
                </c:pt>
                <c:pt idx="2744">
                  <c:v>0.45411120333285798</c:v>
                </c:pt>
                <c:pt idx="2745">
                  <c:v>0.53200505463056003</c:v>
                </c:pt>
                <c:pt idx="2746">
                  <c:v>0.60163337879301204</c:v>
                </c:pt>
                <c:pt idx="2747">
                  <c:v>0.58380963736936997</c:v>
                </c:pt>
                <c:pt idx="2748">
                  <c:v>0.51290816822226803</c:v>
                </c:pt>
                <c:pt idx="2749">
                  <c:v>0.486826245128756</c:v>
                </c:pt>
                <c:pt idx="2750">
                  <c:v>0.52816422865564006</c:v>
                </c:pt>
                <c:pt idx="2751">
                  <c:v>0.56979769918470802</c:v>
                </c:pt>
                <c:pt idx="2752">
                  <c:v>0.568502031746698</c:v>
                </c:pt>
                <c:pt idx="2753">
                  <c:v>0.55344922540790797</c:v>
                </c:pt>
                <c:pt idx="2754">
                  <c:v>0.55251995361778006</c:v>
                </c:pt>
                <c:pt idx="2755">
                  <c:v>0.545075445931406</c:v>
                </c:pt>
                <c:pt idx="2756">
                  <c:v>0.51411191906370401</c:v>
                </c:pt>
                <c:pt idx="2757">
                  <c:v>0.48558691514136598</c:v>
                </c:pt>
                <c:pt idx="2758">
                  <c:v>0.48492274345441799</c:v>
                </c:pt>
                <c:pt idx="2759">
                  <c:v>0.50029366465372205</c:v>
                </c:pt>
                <c:pt idx="2760">
                  <c:v>0.51490181897784804</c:v>
                </c:pt>
                <c:pt idx="2761">
                  <c:v>0.53367456047073802</c:v>
                </c:pt>
                <c:pt idx="2762">
                  <c:v>0.55502938052018003</c:v>
                </c:pt>
                <c:pt idx="2763">
                  <c:v>0.557526034456308</c:v>
                </c:pt>
                <c:pt idx="2764">
                  <c:v>0.53750044235005201</c:v>
                </c:pt>
                <c:pt idx="2765">
                  <c:v>0.52094043623931596</c:v>
                </c:pt>
                <c:pt idx="2766">
                  <c:v>0.51804586658749596</c:v>
                </c:pt>
                <c:pt idx="2767">
                  <c:v>0.50709083947928402</c:v>
                </c:pt>
                <c:pt idx="2768">
                  <c:v>0.48247722444322999</c:v>
                </c:pt>
                <c:pt idx="2769">
                  <c:v>0.47258096775497799</c:v>
                </c:pt>
                <c:pt idx="2770">
                  <c:v>0.48565825426986398</c:v>
                </c:pt>
                <c:pt idx="2771">
                  <c:v>0.48580873487504</c:v>
                </c:pt>
                <c:pt idx="2772">
                  <c:v>0.45387432224621799</c:v>
                </c:pt>
                <c:pt idx="2773">
                  <c:v>0.42764729037825799</c:v>
                </c:pt>
                <c:pt idx="2774">
                  <c:v>0.44577678336137599</c:v>
                </c:pt>
                <c:pt idx="2775">
                  <c:v>0.49052876601893403</c:v>
                </c:pt>
                <c:pt idx="2776">
                  <c:v>0.52177104900060201</c:v>
                </c:pt>
                <c:pt idx="2777">
                  <c:v>0.53219791609867806</c:v>
                </c:pt>
                <c:pt idx="2778">
                  <c:v>0.53493950652823397</c:v>
                </c:pt>
                <c:pt idx="2779">
                  <c:v>0.53130126401666</c:v>
                </c:pt>
                <c:pt idx="2780">
                  <c:v>0.52367610240441598</c:v>
                </c:pt>
                <c:pt idx="2781">
                  <c:v>0.52603899512645202</c:v>
                </c:pt>
                <c:pt idx="2782">
                  <c:v>0.53282047003719002</c:v>
                </c:pt>
                <c:pt idx="2783">
                  <c:v>0.51770945303386595</c:v>
                </c:pt>
                <c:pt idx="2784">
                  <c:v>0.49131780126751801</c:v>
                </c:pt>
                <c:pt idx="2785">
                  <c:v>0.50771998613187996</c:v>
                </c:pt>
                <c:pt idx="2786">
                  <c:v>0.57509732530423197</c:v>
                </c:pt>
                <c:pt idx="2787">
                  <c:v>0.61855707330961995</c:v>
                </c:pt>
                <c:pt idx="2788">
                  <c:v>0.58623766406670796</c:v>
                </c:pt>
                <c:pt idx="2789">
                  <c:v>0.53485370717468195</c:v>
                </c:pt>
                <c:pt idx="2790">
                  <c:v>0.53905704361310403</c:v>
                </c:pt>
                <c:pt idx="2791">
                  <c:v>0.56726253959037798</c:v>
                </c:pt>
                <c:pt idx="2792">
                  <c:v>0.53730155410412195</c:v>
                </c:pt>
                <c:pt idx="2793">
                  <c:v>0.46172692372595198</c:v>
                </c:pt>
                <c:pt idx="2794">
                  <c:v>0.435284787793982</c:v>
                </c:pt>
                <c:pt idx="2795">
                  <c:v>0.484571162156548</c:v>
                </c:pt>
                <c:pt idx="2796">
                  <c:v>0.53054214063300398</c:v>
                </c:pt>
                <c:pt idx="2797">
                  <c:v>0.51815361878877797</c:v>
                </c:pt>
                <c:pt idx="2798">
                  <c:v>0.49413206531981002</c:v>
                </c:pt>
                <c:pt idx="2799">
                  <c:v>0.51821066095835799</c:v>
                </c:pt>
                <c:pt idx="2800">
                  <c:v>0.56676983999976405</c:v>
                </c:pt>
                <c:pt idx="2801">
                  <c:v>0.57535708439688005</c:v>
                </c:pt>
                <c:pt idx="2802">
                  <c:v>0.53495938933896203</c:v>
                </c:pt>
                <c:pt idx="2803">
                  <c:v>0.49807385060179399</c:v>
                </c:pt>
                <c:pt idx="2804">
                  <c:v>0.50708851117486597</c:v>
                </c:pt>
                <c:pt idx="2805">
                  <c:v>0.55022069432903598</c:v>
                </c:pt>
                <c:pt idx="2806">
                  <c:v>0.58425241887858403</c:v>
                </c:pt>
                <c:pt idx="2807">
                  <c:v>0.58382767828765003</c:v>
                </c:pt>
                <c:pt idx="2808">
                  <c:v>0.56443977928176803</c:v>
                </c:pt>
                <c:pt idx="2809">
                  <c:v>0.55438340586454604</c:v>
                </c:pt>
                <c:pt idx="2810">
                  <c:v>0.54988400051505204</c:v>
                </c:pt>
                <c:pt idx="2811">
                  <c:v>0.52453742220120403</c:v>
                </c:pt>
                <c:pt idx="2812">
                  <c:v>0.48893385324204802</c:v>
                </c:pt>
                <c:pt idx="2813">
                  <c:v>0.49494679911832601</c:v>
                </c:pt>
                <c:pt idx="2814">
                  <c:v>0.55168341392368003</c:v>
                </c:pt>
                <c:pt idx="2815">
                  <c:v>0.58845870732943206</c:v>
                </c:pt>
                <c:pt idx="2816">
                  <c:v>0.55336853705464595</c:v>
                </c:pt>
                <c:pt idx="2817">
                  <c:v>0.50100648956729199</c:v>
                </c:pt>
                <c:pt idx="2818">
                  <c:v>0.51078325675627201</c:v>
                </c:pt>
                <c:pt idx="2819">
                  <c:v>0.558695726616802</c:v>
                </c:pt>
                <c:pt idx="2820">
                  <c:v>0.56193491373511195</c:v>
                </c:pt>
                <c:pt idx="2821">
                  <c:v>0.52472521052524601</c:v>
                </c:pt>
                <c:pt idx="2822">
                  <c:v>0.52939890857290195</c:v>
                </c:pt>
                <c:pt idx="2823">
                  <c:v>0.583862927317224</c:v>
                </c:pt>
                <c:pt idx="2824">
                  <c:v>0.59809544271773396</c:v>
                </c:pt>
                <c:pt idx="2825">
                  <c:v>0.54190126468605004</c:v>
                </c:pt>
                <c:pt idx="2826">
                  <c:v>0.50940530100389003</c:v>
                </c:pt>
                <c:pt idx="2827">
                  <c:v>0.56735527435054001</c:v>
                </c:pt>
                <c:pt idx="2828">
                  <c:v>0.63973747415379401</c:v>
                </c:pt>
                <c:pt idx="2829">
                  <c:v>0.62362661776110806</c:v>
                </c:pt>
                <c:pt idx="2830">
                  <c:v>0.54196599348744001</c:v>
                </c:pt>
                <c:pt idx="2831">
                  <c:v>0.49098082225050599</c:v>
                </c:pt>
                <c:pt idx="2832">
                  <c:v>0.49304033669314001</c:v>
                </c:pt>
                <c:pt idx="2833">
                  <c:v>0.49722463573137798</c:v>
                </c:pt>
                <c:pt idx="2834">
                  <c:v>0.48871948552692601</c:v>
                </c:pt>
                <c:pt idx="2835">
                  <c:v>0.50023783624909002</c:v>
                </c:pt>
                <c:pt idx="2836">
                  <c:v>0.52967683545529998</c:v>
                </c:pt>
                <c:pt idx="2837">
                  <c:v>0.53603223858333005</c:v>
                </c:pt>
                <c:pt idx="2838">
                  <c:v>0.51825318126293196</c:v>
                </c:pt>
                <c:pt idx="2839">
                  <c:v>0.520483602181262</c:v>
                </c:pt>
                <c:pt idx="2840">
                  <c:v>0.55070864823886401</c:v>
                </c:pt>
                <c:pt idx="2841">
                  <c:v>0.56459495620052202</c:v>
                </c:pt>
                <c:pt idx="2842">
                  <c:v>0.544711740474632</c:v>
                </c:pt>
                <c:pt idx="2843">
                  <c:v>0.53052001693659601</c:v>
                </c:pt>
                <c:pt idx="2844">
                  <c:v>0.54722429557819596</c:v>
                </c:pt>
                <c:pt idx="2845">
                  <c:v>0.56390822927581397</c:v>
                </c:pt>
                <c:pt idx="2846">
                  <c:v>0.55321391600448</c:v>
                </c:pt>
                <c:pt idx="2847">
                  <c:v>0.54201469715055794</c:v>
                </c:pt>
                <c:pt idx="2848">
                  <c:v>0.56376896049519598</c:v>
                </c:pt>
                <c:pt idx="2849">
                  <c:v>0.59827503473288601</c:v>
                </c:pt>
                <c:pt idx="2850">
                  <c:v>0.60114193715806397</c:v>
                </c:pt>
                <c:pt idx="2851">
                  <c:v>0.56947378240283797</c:v>
                </c:pt>
                <c:pt idx="2852">
                  <c:v>0.53945778516552401</c:v>
                </c:pt>
                <c:pt idx="2853">
                  <c:v>0.53368427704481403</c:v>
                </c:pt>
                <c:pt idx="2854">
                  <c:v>0.54559977307412999</c:v>
                </c:pt>
                <c:pt idx="2855">
                  <c:v>0.56601642419851594</c:v>
                </c:pt>
                <c:pt idx="2856">
                  <c:v>0.59117593096167598</c:v>
                </c:pt>
                <c:pt idx="2857">
                  <c:v>0.60790357379100202</c:v>
                </c:pt>
                <c:pt idx="2858">
                  <c:v>0.60150573958518405</c:v>
                </c:pt>
                <c:pt idx="2859">
                  <c:v>0.58053831783318199</c:v>
                </c:pt>
                <c:pt idx="2860">
                  <c:v>0.56825095665981995</c:v>
                </c:pt>
                <c:pt idx="2861">
                  <c:v>0.56738129799205206</c:v>
                </c:pt>
                <c:pt idx="2862">
                  <c:v>0.55938144827185998</c:v>
                </c:pt>
                <c:pt idx="2863">
                  <c:v>0.54201031748256201</c:v>
                </c:pt>
                <c:pt idx="2864">
                  <c:v>0.53666952784048405</c:v>
                </c:pt>
                <c:pt idx="2865">
                  <c:v>0.54657959474797202</c:v>
                </c:pt>
                <c:pt idx="2866">
                  <c:v>0.54130501413106202</c:v>
                </c:pt>
                <c:pt idx="2867">
                  <c:v>0.50788235515969005</c:v>
                </c:pt>
                <c:pt idx="2868">
                  <c:v>0.48655878520992002</c:v>
                </c:pt>
                <c:pt idx="2869">
                  <c:v>0.51503652501694197</c:v>
                </c:pt>
                <c:pt idx="2870">
                  <c:v>0.55704345888751405</c:v>
                </c:pt>
                <c:pt idx="2871">
                  <c:v>0.54096889713525398</c:v>
                </c:pt>
                <c:pt idx="2872">
                  <c:v>0.47023002778478601</c:v>
                </c:pt>
                <c:pt idx="2873">
                  <c:v>0.43627714992450001</c:v>
                </c:pt>
                <c:pt idx="2874">
                  <c:v>0.49700140720029201</c:v>
                </c:pt>
                <c:pt idx="2875">
                  <c:v>0.59244111505626806</c:v>
                </c:pt>
                <c:pt idx="2876">
                  <c:v>0.62395952412458999</c:v>
                </c:pt>
                <c:pt idx="2877">
                  <c:v>0.58187510242463203</c:v>
                </c:pt>
                <c:pt idx="2878">
                  <c:v>0.54178351949138404</c:v>
                </c:pt>
                <c:pt idx="2879">
                  <c:v>0.55357872085165605</c:v>
                </c:pt>
                <c:pt idx="2880">
                  <c:v>0.592479364717586</c:v>
                </c:pt>
                <c:pt idx="2881">
                  <c:v>0.61883622285961803</c:v>
                </c:pt>
                <c:pt idx="2882">
                  <c:v>0.62846892960043998</c:v>
                </c:pt>
                <c:pt idx="2883">
                  <c:v>0.62560845852955405</c:v>
                </c:pt>
                <c:pt idx="2884">
                  <c:v>0.59464174207877396</c:v>
                </c:pt>
                <c:pt idx="2885">
                  <c:v>0.53246609057876804</c:v>
                </c:pt>
                <c:pt idx="2886">
                  <c:v>0.47853685818848202</c:v>
                </c:pt>
                <c:pt idx="2887">
                  <c:v>0.475404222191948</c:v>
                </c:pt>
                <c:pt idx="2888">
                  <c:v>0.512573646870356</c:v>
                </c:pt>
                <c:pt idx="2889">
                  <c:v>0.54085613900715601</c:v>
                </c:pt>
                <c:pt idx="2890">
                  <c:v>0.53686003342735999</c:v>
                </c:pt>
                <c:pt idx="2891">
                  <c:v>0.52463311668976398</c:v>
                </c:pt>
                <c:pt idx="2892">
                  <c:v>0.53130927201806799</c:v>
                </c:pt>
                <c:pt idx="2893">
                  <c:v>0.54835908443588199</c:v>
                </c:pt>
                <c:pt idx="2894">
                  <c:v>0.55144699348789006</c:v>
                </c:pt>
                <c:pt idx="2895">
                  <c:v>0.54137258206648597</c:v>
                </c:pt>
                <c:pt idx="2896">
                  <c:v>0.54175344156682603</c:v>
                </c:pt>
                <c:pt idx="2897">
                  <c:v>0.55833782455769398</c:v>
                </c:pt>
                <c:pt idx="2898">
                  <c:v>0.56565161092267802</c:v>
                </c:pt>
                <c:pt idx="2899">
                  <c:v>0.54684255373446</c:v>
                </c:pt>
                <c:pt idx="2900">
                  <c:v>0.52615696889429797</c:v>
                </c:pt>
                <c:pt idx="2901">
                  <c:v>0.53613753554356003</c:v>
                </c:pt>
                <c:pt idx="2902">
                  <c:v>0.56446202795115596</c:v>
                </c:pt>
                <c:pt idx="2903">
                  <c:v>0.56888912702735794</c:v>
                </c:pt>
                <c:pt idx="2904">
                  <c:v>0.54506343434665605</c:v>
                </c:pt>
                <c:pt idx="2905">
                  <c:v>0.53779868241978401</c:v>
                </c:pt>
                <c:pt idx="2906">
                  <c:v>0.57007344690746398</c:v>
                </c:pt>
                <c:pt idx="2907">
                  <c:v>0.60267687719091001</c:v>
                </c:pt>
                <c:pt idx="2908">
                  <c:v>0.59405886677631403</c:v>
                </c:pt>
                <c:pt idx="2909">
                  <c:v>0.56431769347262595</c:v>
                </c:pt>
                <c:pt idx="2910">
                  <c:v>0.55924335681679804</c:v>
                </c:pt>
                <c:pt idx="2911">
                  <c:v>0.57835548879400001</c:v>
                </c:pt>
                <c:pt idx="2912">
                  <c:v>0.58649885602177598</c:v>
                </c:pt>
                <c:pt idx="2913">
                  <c:v>0.57859724504645205</c:v>
                </c:pt>
                <c:pt idx="2914">
                  <c:v>0.57982730480500599</c:v>
                </c:pt>
                <c:pt idx="2915">
                  <c:v>0.588827200962874</c:v>
                </c:pt>
                <c:pt idx="2916">
                  <c:v>0.57556527173045402</c:v>
                </c:pt>
                <c:pt idx="2917">
                  <c:v>0.54037785149666395</c:v>
                </c:pt>
                <c:pt idx="2918">
                  <c:v>0.52430042716486003</c:v>
                </c:pt>
                <c:pt idx="2919">
                  <c:v>0.54709480416260403</c:v>
                </c:pt>
                <c:pt idx="2920">
                  <c:v>0.57795038926096398</c:v>
                </c:pt>
                <c:pt idx="2921">
                  <c:v>0.58340076556424803</c:v>
                </c:pt>
                <c:pt idx="2922">
                  <c:v>0.56634228779246198</c:v>
                </c:pt>
                <c:pt idx="2923">
                  <c:v>0.54280225575817398</c:v>
                </c:pt>
                <c:pt idx="2924">
                  <c:v>0.51859799362612402</c:v>
                </c:pt>
                <c:pt idx="2925">
                  <c:v>0.50676651510084003</c:v>
                </c:pt>
                <c:pt idx="2926">
                  <c:v>0.52921284856725404</c:v>
                </c:pt>
                <c:pt idx="2927">
                  <c:v>0.57698521213684395</c:v>
                </c:pt>
                <c:pt idx="2928">
                  <c:v>0.60353700512029596</c:v>
                </c:pt>
                <c:pt idx="2929">
                  <c:v>0.58513319991292601</c:v>
                </c:pt>
                <c:pt idx="2930">
                  <c:v>0.55792014831160797</c:v>
                </c:pt>
                <c:pt idx="2931">
                  <c:v>0.56510879296460004</c:v>
                </c:pt>
                <c:pt idx="2932">
                  <c:v>0.59409035836061397</c:v>
                </c:pt>
                <c:pt idx="2933">
                  <c:v>0.60050493829406804</c:v>
                </c:pt>
                <c:pt idx="2934">
                  <c:v>0.57499801965814401</c:v>
                </c:pt>
                <c:pt idx="2935">
                  <c:v>0.54853708395815404</c:v>
                </c:pt>
                <c:pt idx="2936">
                  <c:v>0.54106436519127799</c:v>
                </c:pt>
                <c:pt idx="2937">
                  <c:v>0.54118740353070205</c:v>
                </c:pt>
                <c:pt idx="2938">
                  <c:v>0.53761065654134799</c:v>
                </c:pt>
                <c:pt idx="2939">
                  <c:v>0.53910730660086803</c:v>
                </c:pt>
                <c:pt idx="2940">
                  <c:v>0.55190868153625006</c:v>
                </c:pt>
                <c:pt idx="2941">
                  <c:v>0.55916503840885001</c:v>
                </c:pt>
                <c:pt idx="2942">
                  <c:v>0.54311797393206596</c:v>
                </c:pt>
                <c:pt idx="2943">
                  <c:v>0.52179675921409796</c:v>
                </c:pt>
                <c:pt idx="2944">
                  <c:v>0.54052841674310004</c:v>
                </c:pt>
                <c:pt idx="2945">
                  <c:v>0.611763879319554</c:v>
                </c:pt>
                <c:pt idx="2946">
                  <c:v>0.67739095404100402</c:v>
                </c:pt>
                <c:pt idx="2947">
                  <c:v>0.66369599205308805</c:v>
                </c:pt>
                <c:pt idx="2948">
                  <c:v>0.57921526161454406</c:v>
                </c:pt>
                <c:pt idx="2949">
                  <c:v>0.51888785597157805</c:v>
                </c:pt>
                <c:pt idx="2950">
                  <c:v>0.545780802431034</c:v>
                </c:pt>
                <c:pt idx="2951">
                  <c:v>0.60692470924656405</c:v>
                </c:pt>
                <c:pt idx="2952">
                  <c:v>0.61064398233609607</c:v>
                </c:pt>
                <c:pt idx="2953">
                  <c:v>0.55543429123533405</c:v>
                </c:pt>
                <c:pt idx="2954">
                  <c:v>0.51897379729502402</c:v>
                </c:pt>
                <c:pt idx="2955">
                  <c:v>0.53556324330800997</c:v>
                </c:pt>
                <c:pt idx="2956">
                  <c:v>0.55987002962034604</c:v>
                </c:pt>
                <c:pt idx="2957">
                  <c:v>0.55720883345617001</c:v>
                </c:pt>
                <c:pt idx="2958">
                  <c:v>0.55254397117004195</c:v>
                </c:pt>
                <c:pt idx="2959">
                  <c:v>0.56527552994140207</c:v>
                </c:pt>
                <c:pt idx="2960">
                  <c:v>0.56663117752541803</c:v>
                </c:pt>
                <c:pt idx="2961">
                  <c:v>0.54054054389886597</c:v>
                </c:pt>
                <c:pt idx="2962">
                  <c:v>0.52474964639032595</c:v>
                </c:pt>
                <c:pt idx="2963">
                  <c:v>0.544923721600164</c:v>
                </c:pt>
                <c:pt idx="2964">
                  <c:v>0.56344143222542398</c:v>
                </c:pt>
                <c:pt idx="2965">
                  <c:v>0.54723708367472601</c:v>
                </c:pt>
                <c:pt idx="2966">
                  <c:v>0.53540760723315195</c:v>
                </c:pt>
                <c:pt idx="2967">
                  <c:v>0.57423594150211799</c:v>
                </c:pt>
                <c:pt idx="2968">
                  <c:v>0.62560460774043603</c:v>
                </c:pt>
                <c:pt idx="2969">
                  <c:v>0.61560688723023005</c:v>
                </c:pt>
                <c:pt idx="2970">
                  <c:v>0.55177187240339398</c:v>
                </c:pt>
                <c:pt idx="2971">
                  <c:v>0.51530606530356204</c:v>
                </c:pt>
                <c:pt idx="2972">
                  <c:v>0.54227296913364798</c:v>
                </c:pt>
                <c:pt idx="2973">
                  <c:v>0.58381767133201001</c:v>
                </c:pt>
                <c:pt idx="2974">
                  <c:v>0.59147443472197803</c:v>
                </c:pt>
                <c:pt idx="2975">
                  <c:v>0.57700896345769004</c:v>
                </c:pt>
                <c:pt idx="2976">
                  <c:v>0.56830858053045397</c:v>
                </c:pt>
                <c:pt idx="2977">
                  <c:v>0.56025782544427805</c:v>
                </c:pt>
                <c:pt idx="2978">
                  <c:v>0.53896397651319805</c:v>
                </c:pt>
                <c:pt idx="2979">
                  <c:v>0.51813706653596203</c:v>
                </c:pt>
                <c:pt idx="2980">
                  <c:v>0.52179097344089598</c:v>
                </c:pt>
                <c:pt idx="2981">
                  <c:v>0.55033261688873003</c:v>
                </c:pt>
                <c:pt idx="2982">
                  <c:v>0.58277322485933603</c:v>
                </c:pt>
                <c:pt idx="2983">
                  <c:v>0.59969742974525397</c:v>
                </c:pt>
                <c:pt idx="2984">
                  <c:v>0.59524632181583204</c:v>
                </c:pt>
                <c:pt idx="2985">
                  <c:v>0.57883187488341004</c:v>
                </c:pt>
                <c:pt idx="2986">
                  <c:v>0.56794379066448597</c:v>
                </c:pt>
                <c:pt idx="2987">
                  <c:v>0.56816361991650199</c:v>
                </c:pt>
                <c:pt idx="2988">
                  <c:v>0.56555106768881003</c:v>
                </c:pt>
                <c:pt idx="2989">
                  <c:v>0.55250865538362404</c:v>
                </c:pt>
                <c:pt idx="2990">
                  <c:v>0.54743778127561005</c:v>
                </c:pt>
                <c:pt idx="2991">
                  <c:v>0.56557788309593404</c:v>
                </c:pt>
                <c:pt idx="2992">
                  <c:v>0.58535379745783001</c:v>
                </c:pt>
                <c:pt idx="2993">
                  <c:v>0.57574022636593603</c:v>
                </c:pt>
                <c:pt idx="2994">
                  <c:v>0.54567632707844804</c:v>
                </c:pt>
                <c:pt idx="2995">
                  <c:v>0.52941366787242405</c:v>
                </c:pt>
                <c:pt idx="2996">
                  <c:v>0.53162901018758801</c:v>
                </c:pt>
                <c:pt idx="2997">
                  <c:v>0.52976928261867995</c:v>
                </c:pt>
                <c:pt idx="2998">
                  <c:v>0.52575152755973598</c:v>
                </c:pt>
                <c:pt idx="2999">
                  <c:v>0.54445851819901803</c:v>
                </c:pt>
                <c:pt idx="3000">
                  <c:v>0.57601883019436206</c:v>
                </c:pt>
                <c:pt idx="3001">
                  <c:v>0.57476431296736596</c:v>
                </c:pt>
                <c:pt idx="3002">
                  <c:v>0.53385055236947998</c:v>
                </c:pt>
                <c:pt idx="3003">
                  <c:v>0.50792387999244604</c:v>
                </c:pt>
                <c:pt idx="3004">
                  <c:v>0.53194391317462397</c:v>
                </c:pt>
                <c:pt idx="3005">
                  <c:v>0.56594578426609798</c:v>
                </c:pt>
                <c:pt idx="3006">
                  <c:v>0.56067781198027999</c:v>
                </c:pt>
                <c:pt idx="3007">
                  <c:v>0.53560740198129397</c:v>
                </c:pt>
                <c:pt idx="3008">
                  <c:v>0.53929692064253998</c:v>
                </c:pt>
                <c:pt idx="3009">
                  <c:v>0.56353648975882997</c:v>
                </c:pt>
                <c:pt idx="3010">
                  <c:v>0.56042645012113601</c:v>
                </c:pt>
                <c:pt idx="3011">
                  <c:v>0.53187144730217795</c:v>
                </c:pt>
                <c:pt idx="3012">
                  <c:v>0.53369560951211403</c:v>
                </c:pt>
                <c:pt idx="3013">
                  <c:v>0.581157883507602</c:v>
                </c:pt>
                <c:pt idx="3014">
                  <c:v>0.61385053462452999</c:v>
                </c:pt>
                <c:pt idx="3015">
                  <c:v>0.58509926759613395</c:v>
                </c:pt>
                <c:pt idx="3016">
                  <c:v>0.536115855155336</c:v>
                </c:pt>
                <c:pt idx="3017">
                  <c:v>0.53557416221678</c:v>
                </c:pt>
                <c:pt idx="3018">
                  <c:v>0.57788033633811198</c:v>
                </c:pt>
                <c:pt idx="3019">
                  <c:v>0.59639723116124199</c:v>
                </c:pt>
                <c:pt idx="3020">
                  <c:v>0.56577448510912398</c:v>
                </c:pt>
                <c:pt idx="3021">
                  <c:v>0.53334978088545404</c:v>
                </c:pt>
                <c:pt idx="3022">
                  <c:v>0.53895067737305802</c:v>
                </c:pt>
                <c:pt idx="3023">
                  <c:v>0.55658728636061605</c:v>
                </c:pt>
                <c:pt idx="3024">
                  <c:v>0.54702856175683601</c:v>
                </c:pt>
                <c:pt idx="3025">
                  <c:v>0.52931943094350598</c:v>
                </c:pt>
                <c:pt idx="3026">
                  <c:v>0.55349624361626604</c:v>
                </c:pt>
                <c:pt idx="3027">
                  <c:v>0.61895789383713407</c:v>
                </c:pt>
                <c:pt idx="3028">
                  <c:v>0.66812034330080006</c:v>
                </c:pt>
                <c:pt idx="3029">
                  <c:v>0.66354319852076804</c:v>
                </c:pt>
                <c:pt idx="3030">
                  <c:v>0.63095542833021001</c:v>
                </c:pt>
                <c:pt idx="3031">
                  <c:v>0.61344926737722605</c:v>
                </c:pt>
                <c:pt idx="3032">
                  <c:v>0.61603854532375601</c:v>
                </c:pt>
                <c:pt idx="3033">
                  <c:v>0.61457018306054201</c:v>
                </c:pt>
                <c:pt idx="3034">
                  <c:v>0.59505930826669196</c:v>
                </c:pt>
                <c:pt idx="3035">
                  <c:v>0.56285883386782998</c:v>
                </c:pt>
                <c:pt idx="3036">
                  <c:v>0.529046381437832</c:v>
                </c:pt>
                <c:pt idx="3037">
                  <c:v>0.50597165201967398</c:v>
                </c:pt>
                <c:pt idx="3038">
                  <c:v>0.50321248261954399</c:v>
                </c:pt>
                <c:pt idx="3039">
                  <c:v>0.51297573734947599</c:v>
                </c:pt>
                <c:pt idx="3040">
                  <c:v>0.51367384432904595</c:v>
                </c:pt>
                <c:pt idx="3041">
                  <c:v>0.50272653380953802</c:v>
                </c:pt>
                <c:pt idx="3042">
                  <c:v>0.50913712686541601</c:v>
                </c:pt>
                <c:pt idx="3043">
                  <c:v>0.55364671880488803</c:v>
                </c:pt>
                <c:pt idx="3044">
                  <c:v>0.60983236584218803</c:v>
                </c:pt>
                <c:pt idx="3045">
                  <c:v>0.62803429172751801</c:v>
                </c:pt>
                <c:pt idx="3046">
                  <c:v>0.59242265851898201</c:v>
                </c:pt>
                <c:pt idx="3047">
                  <c:v>0.53635002554088396</c:v>
                </c:pt>
                <c:pt idx="3048">
                  <c:v>0.50534389485630005</c:v>
                </c:pt>
                <c:pt idx="3049">
                  <c:v>0.51811781547195401</c:v>
                </c:pt>
                <c:pt idx="3050">
                  <c:v>0.55717879380562796</c:v>
                </c:pt>
                <c:pt idx="3051">
                  <c:v>0.585428506407904</c:v>
                </c:pt>
                <c:pt idx="3052">
                  <c:v>0.57948394818436599</c:v>
                </c:pt>
                <c:pt idx="3053">
                  <c:v>0.55548891512005605</c:v>
                </c:pt>
                <c:pt idx="3054">
                  <c:v>0.549788431678634</c:v>
                </c:pt>
                <c:pt idx="3055">
                  <c:v>0.56735634143427205</c:v>
                </c:pt>
                <c:pt idx="3056">
                  <c:v>0.57176569228391205</c:v>
                </c:pt>
                <c:pt idx="3057">
                  <c:v>0.53988002046419603</c:v>
                </c:pt>
                <c:pt idx="3058">
                  <c:v>0.49804775849355398</c:v>
                </c:pt>
                <c:pt idx="3059">
                  <c:v>0.479553360373422</c:v>
                </c:pt>
                <c:pt idx="3060">
                  <c:v>0.47543428165736201</c:v>
                </c:pt>
                <c:pt idx="3061">
                  <c:v>0.46424316691343198</c:v>
                </c:pt>
                <c:pt idx="3062">
                  <c:v>0.46559520855493197</c:v>
                </c:pt>
                <c:pt idx="3063">
                  <c:v>0.51384517023111198</c:v>
                </c:pt>
                <c:pt idx="3064">
                  <c:v>0.58845243266270397</c:v>
                </c:pt>
                <c:pt idx="3065">
                  <c:v>0.62372418260085405</c:v>
                </c:pt>
                <c:pt idx="3066">
                  <c:v>0.59384580477225801</c:v>
                </c:pt>
                <c:pt idx="3067">
                  <c:v>0.54373678170362605</c:v>
                </c:pt>
                <c:pt idx="3068">
                  <c:v>0.52524063888136996</c:v>
                </c:pt>
                <c:pt idx="3069">
                  <c:v>0.54270673769364197</c:v>
                </c:pt>
                <c:pt idx="3070">
                  <c:v>0.57367636654089804</c:v>
                </c:pt>
                <c:pt idx="3071">
                  <c:v>0.60256189977635799</c:v>
                </c:pt>
                <c:pt idx="3072">
                  <c:v>0.613900647429096</c:v>
                </c:pt>
                <c:pt idx="3073">
                  <c:v>0.58815012979365999</c:v>
                </c:pt>
                <c:pt idx="3074">
                  <c:v>0.53115816800538196</c:v>
                </c:pt>
                <c:pt idx="3075">
                  <c:v>0.48395700153230597</c:v>
                </c:pt>
                <c:pt idx="3076">
                  <c:v>0.48033898598626001</c:v>
                </c:pt>
                <c:pt idx="3077">
                  <c:v>0.51231398129194194</c:v>
                </c:pt>
                <c:pt idx="3078">
                  <c:v>0.55176185451830806</c:v>
                </c:pt>
                <c:pt idx="3079">
                  <c:v>0.58309404233796602</c:v>
                </c:pt>
                <c:pt idx="3080">
                  <c:v>0.59937003084544804</c:v>
                </c:pt>
                <c:pt idx="3081">
                  <c:v>0.59344433309824796</c:v>
                </c:pt>
                <c:pt idx="3082">
                  <c:v>0.57484808046135205</c:v>
                </c:pt>
                <c:pt idx="3083">
                  <c:v>0.57135360731197604</c:v>
                </c:pt>
                <c:pt idx="3084">
                  <c:v>0.58969040945200601</c:v>
                </c:pt>
                <c:pt idx="3085">
                  <c:v>0.59690205152551001</c:v>
                </c:pt>
                <c:pt idx="3086">
                  <c:v>0.56714915351438799</c:v>
                </c:pt>
                <c:pt idx="3087">
                  <c:v>0.52591149587943398</c:v>
                </c:pt>
                <c:pt idx="3088">
                  <c:v>0.51602783158979204</c:v>
                </c:pt>
                <c:pt idx="3089">
                  <c:v>0.53607137569173602</c:v>
                </c:pt>
                <c:pt idx="3090">
                  <c:v>0.54862175796686996</c:v>
                </c:pt>
                <c:pt idx="3091">
                  <c:v>0.5420723291956</c:v>
                </c:pt>
                <c:pt idx="3092">
                  <c:v>0.54659148604572005</c:v>
                </c:pt>
                <c:pt idx="3093">
                  <c:v>0.58365807691945004</c:v>
                </c:pt>
                <c:pt idx="3094">
                  <c:v>0.62904163438419003</c:v>
                </c:pt>
                <c:pt idx="3095">
                  <c:v>0.638425120414988</c:v>
                </c:pt>
                <c:pt idx="3096">
                  <c:v>0.59582317530581397</c:v>
                </c:pt>
                <c:pt idx="3097">
                  <c:v>0.53076858466475196</c:v>
                </c:pt>
                <c:pt idx="3098">
                  <c:v>0.49440666841169401</c:v>
                </c:pt>
                <c:pt idx="3099">
                  <c:v>0.51344723658506797</c:v>
                </c:pt>
                <c:pt idx="3100">
                  <c:v>0.558088121853476</c:v>
                </c:pt>
                <c:pt idx="3101">
                  <c:v>0.56720167268742405</c:v>
                </c:pt>
                <c:pt idx="3102">
                  <c:v>0.52047731988827795</c:v>
                </c:pt>
                <c:pt idx="3103">
                  <c:v>0.46902562291078398</c:v>
                </c:pt>
                <c:pt idx="3104">
                  <c:v>0.4695466568919</c:v>
                </c:pt>
                <c:pt idx="3105">
                  <c:v>0.50591733617226398</c:v>
                </c:pt>
                <c:pt idx="3106">
                  <c:v>0.51602983434065197</c:v>
                </c:pt>
                <c:pt idx="3107">
                  <c:v>0.48827229350135998</c:v>
                </c:pt>
                <c:pt idx="3108">
                  <c:v>0.47931872887500199</c:v>
                </c:pt>
                <c:pt idx="3109">
                  <c:v>0.52423143476721001</c:v>
                </c:pt>
                <c:pt idx="3110">
                  <c:v>0.58034646411787605</c:v>
                </c:pt>
                <c:pt idx="3111">
                  <c:v>0.59136226915312196</c:v>
                </c:pt>
                <c:pt idx="3112">
                  <c:v>0.56569932344254403</c:v>
                </c:pt>
                <c:pt idx="3113">
                  <c:v>0.54820905792566599</c:v>
                </c:pt>
                <c:pt idx="3114">
                  <c:v>0.54464722984880398</c:v>
                </c:pt>
                <c:pt idx="3115">
                  <c:v>0.52843524193774005</c:v>
                </c:pt>
                <c:pt idx="3116">
                  <c:v>0.50767531365024599</c:v>
                </c:pt>
                <c:pt idx="3117">
                  <c:v>0.52371256799694199</c:v>
                </c:pt>
                <c:pt idx="3118">
                  <c:v>0.57550950562289205</c:v>
                </c:pt>
                <c:pt idx="3119">
                  <c:v>0.60298692468350001</c:v>
                </c:pt>
                <c:pt idx="3120">
                  <c:v>0.57180087657751799</c:v>
                </c:pt>
                <c:pt idx="3121">
                  <c:v>0.52841574592421403</c:v>
                </c:pt>
                <c:pt idx="3122">
                  <c:v>0.53306011416278998</c:v>
                </c:pt>
                <c:pt idx="3123">
                  <c:v>0.57244750773007003</c:v>
                </c:pt>
                <c:pt idx="3124">
                  <c:v>0.58578474238738798</c:v>
                </c:pt>
                <c:pt idx="3125">
                  <c:v>0.55689330350571997</c:v>
                </c:pt>
                <c:pt idx="3126">
                  <c:v>0.52893844742010199</c:v>
                </c:pt>
                <c:pt idx="3127">
                  <c:v>0.53265468363885204</c:v>
                </c:pt>
                <c:pt idx="3128">
                  <c:v>0.55024913179032997</c:v>
                </c:pt>
                <c:pt idx="3129">
                  <c:v>0.55877219862833005</c:v>
                </c:pt>
                <c:pt idx="3130">
                  <c:v>0.56383849830606603</c:v>
                </c:pt>
                <c:pt idx="3131">
                  <c:v>0.57182181995964798</c:v>
                </c:pt>
                <c:pt idx="3132">
                  <c:v>0.56674221069463204</c:v>
                </c:pt>
                <c:pt idx="3133">
                  <c:v>0.53956648878531799</c:v>
                </c:pt>
                <c:pt idx="3134">
                  <c:v>0.51061578150791398</c:v>
                </c:pt>
                <c:pt idx="3135">
                  <c:v>0.49780774354297203</c:v>
                </c:pt>
                <c:pt idx="3136">
                  <c:v>0.48999456951145198</c:v>
                </c:pt>
                <c:pt idx="3137">
                  <c:v>0.47813382171310198</c:v>
                </c:pt>
                <c:pt idx="3138">
                  <c:v>0.483194196691486</c:v>
                </c:pt>
                <c:pt idx="3139">
                  <c:v>0.51753376586350397</c:v>
                </c:pt>
                <c:pt idx="3140">
                  <c:v>0.54523014784750001</c:v>
                </c:pt>
                <c:pt idx="3141">
                  <c:v>0.52763989624156205</c:v>
                </c:pt>
                <c:pt idx="3142">
                  <c:v>0.49221558442957403</c:v>
                </c:pt>
                <c:pt idx="3143">
                  <c:v>0.50227974838482603</c:v>
                </c:pt>
                <c:pt idx="3144">
                  <c:v>0.56055259686315395</c:v>
                </c:pt>
                <c:pt idx="3145">
                  <c:v>0.59759631230659205</c:v>
                </c:pt>
                <c:pt idx="3146">
                  <c:v>0.56833277739677401</c:v>
                </c:pt>
                <c:pt idx="3147">
                  <c:v>0.51008567799898996</c:v>
                </c:pt>
                <c:pt idx="3148">
                  <c:v>0.48214502283903399</c:v>
                </c:pt>
                <c:pt idx="3149">
                  <c:v>0.49151798364256999</c:v>
                </c:pt>
                <c:pt idx="3150">
                  <c:v>0.51021427379502204</c:v>
                </c:pt>
                <c:pt idx="3151">
                  <c:v>0.52973718652524404</c:v>
                </c:pt>
                <c:pt idx="3152">
                  <c:v>0.55677580330466003</c:v>
                </c:pt>
                <c:pt idx="3153">
                  <c:v>0.57617000471077806</c:v>
                </c:pt>
                <c:pt idx="3154">
                  <c:v>0.56169258087946805</c:v>
                </c:pt>
                <c:pt idx="3155">
                  <c:v>0.51929795023186798</c:v>
                </c:pt>
                <c:pt idx="3156">
                  <c:v>0.48658792539193602</c:v>
                </c:pt>
                <c:pt idx="3157">
                  <c:v>0.48775015294303598</c:v>
                </c:pt>
                <c:pt idx="3158">
                  <c:v>0.511857674201736</c:v>
                </c:pt>
                <c:pt idx="3159">
                  <c:v>0.53507461375543397</c:v>
                </c:pt>
                <c:pt idx="3160">
                  <c:v>0.54420130781866805</c:v>
                </c:pt>
                <c:pt idx="3161">
                  <c:v>0.53911566442212</c:v>
                </c:pt>
                <c:pt idx="3162">
                  <c:v>0.53019871976633604</c:v>
                </c:pt>
                <c:pt idx="3163">
                  <c:v>0.53343505567776006</c:v>
                </c:pt>
                <c:pt idx="3164">
                  <c:v>0.55343734927007404</c:v>
                </c:pt>
                <c:pt idx="3165">
                  <c:v>0.57319192626429205</c:v>
                </c:pt>
                <c:pt idx="3166">
                  <c:v>0.57338189678360196</c:v>
                </c:pt>
                <c:pt idx="3167">
                  <c:v>0.556553988989542</c:v>
                </c:pt>
                <c:pt idx="3168">
                  <c:v>0.53830857744139804</c:v>
                </c:pt>
                <c:pt idx="3169">
                  <c:v>0.52345418177053604</c:v>
                </c:pt>
                <c:pt idx="3170">
                  <c:v>0.51047899219630999</c:v>
                </c:pt>
                <c:pt idx="3171">
                  <c:v>0.51183438772421397</c:v>
                </c:pt>
                <c:pt idx="3172">
                  <c:v>0.54291829713206197</c:v>
                </c:pt>
                <c:pt idx="3173">
                  <c:v>0.58935506599434806</c:v>
                </c:pt>
                <c:pt idx="3174">
                  <c:v>0.61104378685923599</c:v>
                </c:pt>
                <c:pt idx="3175">
                  <c:v>0.58900112168844598</c:v>
                </c:pt>
                <c:pt idx="3176">
                  <c:v>0.55068039301529603</c:v>
                </c:pt>
                <c:pt idx="3177">
                  <c:v>0.53786526614026198</c:v>
                </c:pt>
                <c:pt idx="3178">
                  <c:v>0.560860629128486</c:v>
                </c:pt>
                <c:pt idx="3179">
                  <c:v>0.59273605164188203</c:v>
                </c:pt>
                <c:pt idx="3180">
                  <c:v>0.59986903614111597</c:v>
                </c:pt>
                <c:pt idx="3181">
                  <c:v>0.57172544513204404</c:v>
                </c:pt>
                <c:pt idx="3182">
                  <c:v>0.52793254497145203</c:v>
                </c:pt>
                <c:pt idx="3183">
                  <c:v>0.501321116585844</c:v>
                </c:pt>
                <c:pt idx="3184">
                  <c:v>0.509205636146014</c:v>
                </c:pt>
                <c:pt idx="3185">
                  <c:v>0.53916311181644405</c:v>
                </c:pt>
                <c:pt idx="3186">
                  <c:v>0.56590336598344404</c:v>
                </c:pt>
                <c:pt idx="3187">
                  <c:v>0.57750669395493204</c:v>
                </c:pt>
                <c:pt idx="3188">
                  <c:v>0.57724747438282598</c:v>
                </c:pt>
                <c:pt idx="3189">
                  <c:v>0.56657775256206799</c:v>
                </c:pt>
                <c:pt idx="3190">
                  <c:v>0.54214496934018797</c:v>
                </c:pt>
                <c:pt idx="3191">
                  <c:v>0.50965383906363804</c:v>
                </c:pt>
                <c:pt idx="3192">
                  <c:v>0.485942246267692</c:v>
                </c:pt>
                <c:pt idx="3193">
                  <c:v>0.48249271155401202</c:v>
                </c:pt>
                <c:pt idx="3194">
                  <c:v>0.49492216495897401</c:v>
                </c:pt>
                <c:pt idx="3195">
                  <c:v>0.51002930198712204</c:v>
                </c:pt>
                <c:pt idx="3196">
                  <c:v>0.51682461159475801</c:v>
                </c:pt>
                <c:pt idx="3197">
                  <c:v>0.51310600940802997</c:v>
                </c:pt>
                <c:pt idx="3198">
                  <c:v>0.50830394037094595</c:v>
                </c:pt>
                <c:pt idx="3199">
                  <c:v>0.51497070807069201</c:v>
                </c:pt>
                <c:pt idx="3200">
                  <c:v>0.53051378627429002</c:v>
                </c:pt>
                <c:pt idx="3201">
                  <c:v>0.53706487560201799</c:v>
                </c:pt>
                <c:pt idx="3202">
                  <c:v>0.52883560713431199</c:v>
                </c:pt>
                <c:pt idx="3203">
                  <c:v>0.52418909977616002</c:v>
                </c:pt>
                <c:pt idx="3204">
                  <c:v>0.53442592588738602</c:v>
                </c:pt>
                <c:pt idx="3205">
                  <c:v>0.53940495834972402</c:v>
                </c:pt>
                <c:pt idx="3206">
                  <c:v>0.52067519052706801</c:v>
                </c:pt>
                <c:pt idx="3207">
                  <c:v>0.50218064553559605</c:v>
                </c:pt>
                <c:pt idx="3208">
                  <c:v>0.52120383400940196</c:v>
                </c:pt>
                <c:pt idx="3209">
                  <c:v>0.56651134084700605</c:v>
                </c:pt>
                <c:pt idx="3210">
                  <c:v>0.58561823997152795</c:v>
                </c:pt>
                <c:pt idx="3211">
                  <c:v>0.55454390487691196</c:v>
                </c:pt>
                <c:pt idx="3212">
                  <c:v>0.502769428809972</c:v>
                </c:pt>
                <c:pt idx="3213">
                  <c:v>0.46644725217056399</c:v>
                </c:pt>
                <c:pt idx="3214">
                  <c:v>0.45588760211697399</c:v>
                </c:pt>
                <c:pt idx="3215">
                  <c:v>0.47324196246979799</c:v>
                </c:pt>
                <c:pt idx="3216">
                  <c:v>0.51813043954378801</c:v>
                </c:pt>
                <c:pt idx="3217">
                  <c:v>0.56467546008765601</c:v>
                </c:pt>
                <c:pt idx="3218">
                  <c:v>0.57611256576204606</c:v>
                </c:pt>
                <c:pt idx="3219">
                  <c:v>0.55562144645899603</c:v>
                </c:pt>
                <c:pt idx="3220">
                  <c:v>0.53984789948655998</c:v>
                </c:pt>
                <c:pt idx="3221">
                  <c:v>0.53248301882463001</c:v>
                </c:pt>
                <c:pt idx="3222">
                  <c:v>0.49987227049398603</c:v>
                </c:pt>
                <c:pt idx="3223">
                  <c:v>0.45031730219253202</c:v>
                </c:pt>
                <c:pt idx="3224">
                  <c:v>0.44974887598486402</c:v>
                </c:pt>
                <c:pt idx="3225">
                  <c:v>0.51931779568081005</c:v>
                </c:pt>
                <c:pt idx="3226">
                  <c:v>0.58224987558156605</c:v>
                </c:pt>
                <c:pt idx="3227">
                  <c:v>0.56856088460509202</c:v>
                </c:pt>
                <c:pt idx="3228">
                  <c:v>0.51714809234591197</c:v>
                </c:pt>
                <c:pt idx="3229">
                  <c:v>0.50810555673611202</c:v>
                </c:pt>
                <c:pt idx="3230">
                  <c:v>0.54190097617628996</c:v>
                </c:pt>
                <c:pt idx="3231">
                  <c:v>0.56211066045828606</c:v>
                </c:pt>
                <c:pt idx="3232">
                  <c:v>0.56004794972842598</c:v>
                </c:pt>
                <c:pt idx="3233">
                  <c:v>0.57123444675912405</c:v>
                </c:pt>
                <c:pt idx="3234">
                  <c:v>0.59136741372338797</c:v>
                </c:pt>
                <c:pt idx="3235">
                  <c:v>0.58378765451071402</c:v>
                </c:pt>
                <c:pt idx="3236">
                  <c:v>0.55970714267572996</c:v>
                </c:pt>
                <c:pt idx="3237">
                  <c:v>0.56454799486559604</c:v>
                </c:pt>
                <c:pt idx="3238">
                  <c:v>0.58729326612808996</c:v>
                </c:pt>
                <c:pt idx="3239">
                  <c:v>0.57014791827097999</c:v>
                </c:pt>
                <c:pt idx="3240">
                  <c:v>0.51340608080400596</c:v>
                </c:pt>
                <c:pt idx="3241">
                  <c:v>0.48338651933714399</c:v>
                </c:pt>
                <c:pt idx="3242">
                  <c:v>0.50269504231669204</c:v>
                </c:pt>
                <c:pt idx="3243">
                  <c:v>0.519785930463464</c:v>
                </c:pt>
                <c:pt idx="3244">
                  <c:v>0.50848350533672404</c:v>
                </c:pt>
                <c:pt idx="3245">
                  <c:v>0.50864782153615595</c:v>
                </c:pt>
                <c:pt idx="3246">
                  <c:v>0.53579355593941602</c:v>
                </c:pt>
                <c:pt idx="3247">
                  <c:v>0.53880275693397395</c:v>
                </c:pt>
                <c:pt idx="3248">
                  <c:v>0.49368009857383199</c:v>
                </c:pt>
                <c:pt idx="3249">
                  <c:v>0.45845445274788998</c:v>
                </c:pt>
                <c:pt idx="3250">
                  <c:v>0.47939259813044</c:v>
                </c:pt>
                <c:pt idx="3251">
                  <c:v>0.51458286786697405</c:v>
                </c:pt>
                <c:pt idx="3252">
                  <c:v>0.51116627384479196</c:v>
                </c:pt>
                <c:pt idx="3253">
                  <c:v>0.49281714743244998</c:v>
                </c:pt>
                <c:pt idx="3254">
                  <c:v>0.50431276119993396</c:v>
                </c:pt>
                <c:pt idx="3255">
                  <c:v>0.527560474716808</c:v>
                </c:pt>
                <c:pt idx="3256">
                  <c:v>0.52355152348960399</c:v>
                </c:pt>
                <c:pt idx="3257">
                  <c:v>0.50772361445011205</c:v>
                </c:pt>
                <c:pt idx="3258">
                  <c:v>0.51110867918292002</c:v>
                </c:pt>
                <c:pt idx="3259">
                  <c:v>0.51107046942715995</c:v>
                </c:pt>
                <c:pt idx="3260">
                  <c:v>0.47649369468137198</c:v>
                </c:pt>
                <c:pt idx="3261">
                  <c:v>0.443585143278942</c:v>
                </c:pt>
                <c:pt idx="3262">
                  <c:v>0.466539975146404</c:v>
                </c:pt>
                <c:pt idx="3263">
                  <c:v>0.52121060510338002</c:v>
                </c:pt>
                <c:pt idx="3264">
                  <c:v>0.53835422418955603</c:v>
                </c:pt>
                <c:pt idx="3265">
                  <c:v>0.51291653319983399</c:v>
                </c:pt>
                <c:pt idx="3266">
                  <c:v>0.50069582929129997</c:v>
                </c:pt>
                <c:pt idx="3267">
                  <c:v>0.51823533954963596</c:v>
                </c:pt>
                <c:pt idx="3268">
                  <c:v>0.52469496478556799</c:v>
                </c:pt>
                <c:pt idx="3269">
                  <c:v>0.50202611484902204</c:v>
                </c:pt>
                <c:pt idx="3270">
                  <c:v>0.48128787871020401</c:v>
                </c:pt>
                <c:pt idx="3271">
                  <c:v>0.48289541415921799</c:v>
                </c:pt>
                <c:pt idx="3272">
                  <c:v>0.49137445284408199</c:v>
                </c:pt>
                <c:pt idx="3273">
                  <c:v>0.49586143759402201</c:v>
                </c:pt>
                <c:pt idx="3274">
                  <c:v>0.50419195756258395</c:v>
                </c:pt>
                <c:pt idx="3275">
                  <c:v>0.51511910957601004</c:v>
                </c:pt>
                <c:pt idx="3276">
                  <c:v>0.52220142862603602</c:v>
                </c:pt>
                <c:pt idx="3277">
                  <c:v>0.53817340888433596</c:v>
                </c:pt>
                <c:pt idx="3278">
                  <c:v>0.56934911403145005</c:v>
                </c:pt>
                <c:pt idx="3279">
                  <c:v>0.58233196425693801</c:v>
                </c:pt>
                <c:pt idx="3280">
                  <c:v>0.55051780474569401</c:v>
                </c:pt>
                <c:pt idx="3281">
                  <c:v>0.51361496922181005</c:v>
                </c:pt>
                <c:pt idx="3282">
                  <c:v>0.52646560992657998</c:v>
                </c:pt>
                <c:pt idx="3283">
                  <c:v>0.56777388269062401</c:v>
                </c:pt>
                <c:pt idx="3284">
                  <c:v>0.57437249425887604</c:v>
                </c:pt>
                <c:pt idx="3285">
                  <c:v>0.55074156467413005</c:v>
                </c:pt>
                <c:pt idx="3286">
                  <c:v>0.55662946607133201</c:v>
                </c:pt>
                <c:pt idx="3287">
                  <c:v>0.58898304676709801</c:v>
                </c:pt>
                <c:pt idx="3288">
                  <c:v>0.57369518038643197</c:v>
                </c:pt>
                <c:pt idx="3289">
                  <c:v>0.49320427863072802</c:v>
                </c:pt>
                <c:pt idx="3290">
                  <c:v>0.42947775684738598</c:v>
                </c:pt>
                <c:pt idx="3291">
                  <c:v>0.44442353620455399</c:v>
                </c:pt>
                <c:pt idx="3292">
                  <c:v>0.496718862337032</c:v>
                </c:pt>
                <c:pt idx="3293">
                  <c:v>0.51964288021586003</c:v>
                </c:pt>
                <c:pt idx="3294">
                  <c:v>0.51378514107612405</c:v>
                </c:pt>
                <c:pt idx="3295">
                  <c:v>0.51655306580776195</c:v>
                </c:pt>
                <c:pt idx="3296">
                  <c:v>0.53419732034630996</c:v>
                </c:pt>
                <c:pt idx="3297">
                  <c:v>0.54795603816464999</c:v>
                </c:pt>
                <c:pt idx="3298">
                  <c:v>0.54739477736672804</c:v>
                </c:pt>
                <c:pt idx="3299">
                  <c:v>0.52879622246776004</c:v>
                </c:pt>
                <c:pt idx="3300">
                  <c:v>0.50027269126026996</c:v>
                </c:pt>
                <c:pt idx="3301">
                  <c:v>0.50184704265405</c:v>
                </c:pt>
                <c:pt idx="3302">
                  <c:v>0.56563023682170999</c:v>
                </c:pt>
                <c:pt idx="3303">
                  <c:v>0.64313792322062202</c:v>
                </c:pt>
                <c:pt idx="3304">
                  <c:v>0.64113325886604999</c:v>
                </c:pt>
                <c:pt idx="3305">
                  <c:v>0.55284216163421807</c:v>
                </c:pt>
                <c:pt idx="3306">
                  <c:v>0.47968116907448599</c:v>
                </c:pt>
                <c:pt idx="3307">
                  <c:v>0.490399608031866</c:v>
                </c:pt>
                <c:pt idx="3308">
                  <c:v>0.53580461443559002</c:v>
                </c:pt>
                <c:pt idx="3309">
                  <c:v>0.54617821857549997</c:v>
                </c:pt>
                <c:pt idx="3310">
                  <c:v>0.53432867905772796</c:v>
                </c:pt>
                <c:pt idx="3311">
                  <c:v>0.54311872532620398</c:v>
                </c:pt>
                <c:pt idx="3312">
                  <c:v>0.56071634260555603</c:v>
                </c:pt>
                <c:pt idx="3313">
                  <c:v>0.55631452682204796</c:v>
                </c:pt>
                <c:pt idx="3314">
                  <c:v>0.54387095041689804</c:v>
                </c:pt>
                <c:pt idx="3315">
                  <c:v>0.54439794632697602</c:v>
                </c:pt>
                <c:pt idx="3316">
                  <c:v>0.53590604494307603</c:v>
                </c:pt>
                <c:pt idx="3317">
                  <c:v>0.50419117987472795</c:v>
                </c:pt>
                <c:pt idx="3318">
                  <c:v>0.49128699316199198</c:v>
                </c:pt>
                <c:pt idx="3319">
                  <c:v>0.52703881972169397</c:v>
                </c:pt>
                <c:pt idx="3320">
                  <c:v>0.56463211919489598</c:v>
                </c:pt>
                <c:pt idx="3321">
                  <c:v>0.55536068632547197</c:v>
                </c:pt>
                <c:pt idx="3322">
                  <c:v>0.53553204444532598</c:v>
                </c:pt>
                <c:pt idx="3323">
                  <c:v>0.56011092162924203</c:v>
                </c:pt>
                <c:pt idx="3324">
                  <c:v>0.59948307346927399</c:v>
                </c:pt>
                <c:pt idx="3325">
                  <c:v>0.59130835399745396</c:v>
                </c:pt>
                <c:pt idx="3326">
                  <c:v>0.55366207493004604</c:v>
                </c:pt>
                <c:pt idx="3327">
                  <c:v>0.55059957004385796</c:v>
                </c:pt>
                <c:pt idx="3328">
                  <c:v>0.57662223126967205</c:v>
                </c:pt>
                <c:pt idx="3329">
                  <c:v>0.57457421475044201</c:v>
                </c:pt>
                <c:pt idx="3330">
                  <c:v>0.54497334459510205</c:v>
                </c:pt>
                <c:pt idx="3331">
                  <c:v>0.535119886729026</c:v>
                </c:pt>
                <c:pt idx="3332">
                  <c:v>0.53628228813558798</c:v>
                </c:pt>
                <c:pt idx="3333">
                  <c:v>0.50094483077365604</c:v>
                </c:pt>
                <c:pt idx="3334">
                  <c:v>0.45671012383285803</c:v>
                </c:pt>
                <c:pt idx="3335">
                  <c:v>0.48705862816418999</c:v>
                </c:pt>
                <c:pt idx="3336">
                  <c:v>0.58556569208851394</c:v>
                </c:pt>
                <c:pt idx="3337">
                  <c:v>0.64204148216880597</c:v>
                </c:pt>
                <c:pt idx="3338">
                  <c:v>0.60218824596565201</c:v>
                </c:pt>
                <c:pt idx="3339">
                  <c:v>0.53604895811616005</c:v>
                </c:pt>
                <c:pt idx="3340">
                  <c:v>0.51143178147784196</c:v>
                </c:pt>
                <c:pt idx="3341">
                  <c:v>0.50313101249995595</c:v>
                </c:pt>
                <c:pt idx="3342">
                  <c:v>0.47770075900843401</c:v>
                </c:pt>
                <c:pt idx="3343">
                  <c:v>0.46876483704933802</c:v>
                </c:pt>
                <c:pt idx="3344">
                  <c:v>0.50108322657053606</c:v>
                </c:pt>
                <c:pt idx="3345">
                  <c:v>0.52525690896394606</c:v>
                </c:pt>
                <c:pt idx="3346">
                  <c:v>0.50294295907553999</c:v>
                </c:pt>
                <c:pt idx="3347">
                  <c:v>0.48296612018375001</c:v>
                </c:pt>
                <c:pt idx="3348">
                  <c:v>0.51238666028201796</c:v>
                </c:pt>
                <c:pt idx="3349">
                  <c:v>0.53997077321544995</c:v>
                </c:pt>
                <c:pt idx="3350">
                  <c:v>0.50150323036773803</c:v>
                </c:pt>
                <c:pt idx="3351">
                  <c:v>0.44588355960842602</c:v>
                </c:pt>
                <c:pt idx="3352">
                  <c:v>0.468914233254208</c:v>
                </c:pt>
                <c:pt idx="3353">
                  <c:v>0.55394712600637797</c:v>
                </c:pt>
                <c:pt idx="3354">
                  <c:v>0.590850328811374</c:v>
                </c:pt>
                <c:pt idx="3355">
                  <c:v>0.54551361456873004</c:v>
                </c:pt>
                <c:pt idx="3356">
                  <c:v>0.50023482590593005</c:v>
                </c:pt>
                <c:pt idx="3357">
                  <c:v>0.51136629881354001</c:v>
                </c:pt>
                <c:pt idx="3358">
                  <c:v>0.53222206117070603</c:v>
                </c:pt>
                <c:pt idx="3359">
                  <c:v>0.515810449344976</c:v>
                </c:pt>
                <c:pt idx="3360">
                  <c:v>0.50069911215642404</c:v>
                </c:pt>
                <c:pt idx="3361">
                  <c:v>0.53297976257102997</c:v>
                </c:pt>
                <c:pt idx="3362">
                  <c:v>0.57417744095687206</c:v>
                </c:pt>
                <c:pt idx="3363">
                  <c:v>0.56292703979573</c:v>
                </c:pt>
                <c:pt idx="3364">
                  <c:v>0.52272089627955398</c:v>
                </c:pt>
                <c:pt idx="3365">
                  <c:v>0.52740670093319397</c:v>
                </c:pt>
                <c:pt idx="3366">
                  <c:v>0.58093718587955001</c:v>
                </c:pt>
                <c:pt idx="3367">
                  <c:v>0.61060515443205798</c:v>
                </c:pt>
                <c:pt idx="3368">
                  <c:v>0.57971624150734202</c:v>
                </c:pt>
                <c:pt idx="3369">
                  <c:v>0.53470051478724601</c:v>
                </c:pt>
                <c:pt idx="3370">
                  <c:v>0.52390769147417204</c:v>
                </c:pt>
                <c:pt idx="3371">
                  <c:v>0.53351215195917601</c:v>
                </c:pt>
                <c:pt idx="3372">
                  <c:v>0.53376258684629596</c:v>
                </c:pt>
                <c:pt idx="3373">
                  <c:v>0.53352799414714203</c:v>
                </c:pt>
                <c:pt idx="3374">
                  <c:v>0.54610297231339799</c:v>
                </c:pt>
                <c:pt idx="3375">
                  <c:v>0.54406690668828794</c:v>
                </c:pt>
                <c:pt idx="3376">
                  <c:v>0.50099901407155001</c:v>
                </c:pt>
                <c:pt idx="3377">
                  <c:v>0.45037111246894201</c:v>
                </c:pt>
                <c:pt idx="3378">
                  <c:v>0.44709208693993197</c:v>
                </c:pt>
                <c:pt idx="3379">
                  <c:v>0.485392077561</c:v>
                </c:pt>
                <c:pt idx="3380">
                  <c:v>0.51033129488963003</c:v>
                </c:pt>
                <c:pt idx="3381">
                  <c:v>0.5039305330471</c:v>
                </c:pt>
                <c:pt idx="3382">
                  <c:v>0.50180977885110001</c:v>
                </c:pt>
                <c:pt idx="3383">
                  <c:v>0.52125045192399799</c:v>
                </c:pt>
                <c:pt idx="3384">
                  <c:v>0.53297102597613</c:v>
                </c:pt>
                <c:pt idx="3385">
                  <c:v>0.52116225325944399</c:v>
                </c:pt>
                <c:pt idx="3386">
                  <c:v>0.51592708902149198</c:v>
                </c:pt>
                <c:pt idx="3387">
                  <c:v>0.53899333182285203</c:v>
                </c:pt>
                <c:pt idx="3388">
                  <c:v>0.56476048636871001</c:v>
                </c:pt>
                <c:pt idx="3389">
                  <c:v>0.56602512142179795</c:v>
                </c:pt>
                <c:pt idx="3390">
                  <c:v>0.555312192102002</c:v>
                </c:pt>
                <c:pt idx="3391">
                  <c:v>0.54774251459502799</c:v>
                </c:pt>
                <c:pt idx="3392">
                  <c:v>0.52584411021559396</c:v>
                </c:pt>
                <c:pt idx="3393">
                  <c:v>0.48166062099422802</c:v>
                </c:pt>
                <c:pt idx="3394">
                  <c:v>0.454422107525776</c:v>
                </c:pt>
                <c:pt idx="3395">
                  <c:v>0.47797410952939401</c:v>
                </c:pt>
                <c:pt idx="3396">
                  <c:v>0.521443554466818</c:v>
                </c:pt>
                <c:pt idx="3397">
                  <c:v>0.53251229164579006</c:v>
                </c:pt>
                <c:pt idx="3398">
                  <c:v>0.51474487050053597</c:v>
                </c:pt>
                <c:pt idx="3399">
                  <c:v>0.50990133385232195</c:v>
                </c:pt>
                <c:pt idx="3400">
                  <c:v>0.52422908625713405</c:v>
                </c:pt>
                <c:pt idx="3401">
                  <c:v>0.52874490636600002</c:v>
                </c:pt>
                <c:pt idx="3402">
                  <c:v>0.52028549876493801</c:v>
                </c:pt>
                <c:pt idx="3403">
                  <c:v>0.52480802199942</c:v>
                </c:pt>
                <c:pt idx="3404">
                  <c:v>0.54286331012515199</c:v>
                </c:pt>
                <c:pt idx="3405">
                  <c:v>0.54497704708679606</c:v>
                </c:pt>
                <c:pt idx="3406">
                  <c:v>0.52415792838956199</c:v>
                </c:pt>
                <c:pt idx="3407">
                  <c:v>0.50573161444178405</c:v>
                </c:pt>
                <c:pt idx="3408">
                  <c:v>0.50128086492639601</c:v>
                </c:pt>
                <c:pt idx="3409">
                  <c:v>0.497522956386802</c:v>
                </c:pt>
                <c:pt idx="3410">
                  <c:v>0.49495416683367</c:v>
                </c:pt>
                <c:pt idx="3411">
                  <c:v>0.51228135543338005</c:v>
                </c:pt>
                <c:pt idx="3412">
                  <c:v>0.54425704635143002</c:v>
                </c:pt>
                <c:pt idx="3413">
                  <c:v>0.55765208039663605</c:v>
                </c:pt>
                <c:pt idx="3414">
                  <c:v>0.540779300826154</c:v>
                </c:pt>
                <c:pt idx="3415">
                  <c:v>0.52012123344363004</c:v>
                </c:pt>
                <c:pt idx="3416">
                  <c:v>0.51727052051104605</c:v>
                </c:pt>
                <c:pt idx="3417">
                  <c:v>0.52327747031202998</c:v>
                </c:pt>
                <c:pt idx="3418">
                  <c:v>0.52479667311774403</c:v>
                </c:pt>
                <c:pt idx="3419">
                  <c:v>0.52412628620005997</c:v>
                </c:pt>
                <c:pt idx="3420">
                  <c:v>0.52633945152231798</c:v>
                </c:pt>
                <c:pt idx="3421">
                  <c:v>0.53480911344081594</c:v>
                </c:pt>
                <c:pt idx="3422">
                  <c:v>0.55849684623745599</c:v>
                </c:pt>
                <c:pt idx="3423">
                  <c:v>0.59074209963563806</c:v>
                </c:pt>
                <c:pt idx="3424">
                  <c:v>0.58798358010743401</c:v>
                </c:pt>
                <c:pt idx="3425">
                  <c:v>0.51585413186880602</c:v>
                </c:pt>
                <c:pt idx="3426">
                  <c:v>0.41647371832402003</c:v>
                </c:pt>
                <c:pt idx="3427">
                  <c:v>0.37760362209492399</c:v>
                </c:pt>
                <c:pt idx="3428">
                  <c:v>0.42432224109690198</c:v>
                </c:pt>
                <c:pt idx="3429">
                  <c:v>0.49078843371775199</c:v>
                </c:pt>
                <c:pt idx="3430">
                  <c:v>0.51350940614729201</c:v>
                </c:pt>
                <c:pt idx="3431">
                  <c:v>0.50228956873827002</c:v>
                </c:pt>
                <c:pt idx="3432">
                  <c:v>0.49876756754102802</c:v>
                </c:pt>
                <c:pt idx="3433">
                  <c:v>0.514241217480644</c:v>
                </c:pt>
                <c:pt idx="3434">
                  <c:v>0.53680854343207796</c:v>
                </c:pt>
                <c:pt idx="3435">
                  <c:v>0.55845971317617205</c:v>
                </c:pt>
                <c:pt idx="3436">
                  <c:v>0.56634823945402402</c:v>
                </c:pt>
                <c:pt idx="3437">
                  <c:v>0.543518387885918</c:v>
                </c:pt>
                <c:pt idx="3438">
                  <c:v>0.50412231473660596</c:v>
                </c:pt>
                <c:pt idx="3439">
                  <c:v>0.49223188695753001</c:v>
                </c:pt>
                <c:pt idx="3440">
                  <c:v>0.52160846936754002</c:v>
                </c:pt>
                <c:pt idx="3441">
                  <c:v>0.55387410624745603</c:v>
                </c:pt>
                <c:pt idx="3442">
                  <c:v>0.55971789611893596</c:v>
                </c:pt>
                <c:pt idx="3443">
                  <c:v>0.55921981133204401</c:v>
                </c:pt>
                <c:pt idx="3444">
                  <c:v>0.57297906050496605</c:v>
                </c:pt>
                <c:pt idx="3445">
                  <c:v>0.57901460477642597</c:v>
                </c:pt>
                <c:pt idx="3446">
                  <c:v>0.55656542572535805</c:v>
                </c:pt>
                <c:pt idx="3447">
                  <c:v>0.531249102391254</c:v>
                </c:pt>
                <c:pt idx="3448">
                  <c:v>0.53267683791853804</c:v>
                </c:pt>
                <c:pt idx="3449">
                  <c:v>0.54354539865843199</c:v>
                </c:pt>
                <c:pt idx="3450">
                  <c:v>0.537728720625398</c:v>
                </c:pt>
                <c:pt idx="3451">
                  <c:v>0.53479402265537002</c:v>
                </c:pt>
                <c:pt idx="3452">
                  <c:v>0.56296276741825402</c:v>
                </c:pt>
                <c:pt idx="3453">
                  <c:v>0.59541927693630203</c:v>
                </c:pt>
                <c:pt idx="3454">
                  <c:v>0.58311495092665599</c:v>
                </c:pt>
                <c:pt idx="3455">
                  <c:v>0.53527454989907197</c:v>
                </c:pt>
                <c:pt idx="3456">
                  <c:v>0.50909192866551201</c:v>
                </c:pt>
                <c:pt idx="3457">
                  <c:v>0.526211824264604</c:v>
                </c:pt>
                <c:pt idx="3458">
                  <c:v>0.55355479651632</c:v>
                </c:pt>
                <c:pt idx="3459">
                  <c:v>0.56484109163525398</c:v>
                </c:pt>
                <c:pt idx="3460">
                  <c:v>0.56838495035134406</c:v>
                </c:pt>
                <c:pt idx="3461">
                  <c:v>0.56973526377674999</c:v>
                </c:pt>
                <c:pt idx="3462">
                  <c:v>0.55685950469694001</c:v>
                </c:pt>
                <c:pt idx="3463">
                  <c:v>0.53406063600885001</c:v>
                </c:pt>
                <c:pt idx="3464">
                  <c:v>0.52778260701970603</c:v>
                </c:pt>
                <c:pt idx="3465">
                  <c:v>0.544036969828258</c:v>
                </c:pt>
                <c:pt idx="3466">
                  <c:v>0.55550794431786998</c:v>
                </c:pt>
                <c:pt idx="3467">
                  <c:v>0.54457375437735001</c:v>
                </c:pt>
                <c:pt idx="3468">
                  <c:v>0.52770958450743999</c:v>
                </c:pt>
                <c:pt idx="3469">
                  <c:v>0.52515617063350595</c:v>
                </c:pt>
                <c:pt idx="3470">
                  <c:v>0.53637054056712996</c:v>
                </c:pt>
                <c:pt idx="3471">
                  <c:v>0.55641673174737605</c:v>
                </c:pt>
                <c:pt idx="3472">
                  <c:v>0.58469742436562</c:v>
                </c:pt>
                <c:pt idx="3473">
                  <c:v>0.60333992297974404</c:v>
                </c:pt>
                <c:pt idx="3474">
                  <c:v>0.58046882098213204</c:v>
                </c:pt>
                <c:pt idx="3475">
                  <c:v>0.51772517392038797</c:v>
                </c:pt>
                <c:pt idx="3476">
                  <c:v>0.46707180496895001</c:v>
                </c:pt>
                <c:pt idx="3477">
                  <c:v>0.47236057502074602</c:v>
                </c:pt>
                <c:pt idx="3478">
                  <c:v>0.51287769176902998</c:v>
                </c:pt>
                <c:pt idx="3479">
                  <c:v>0.533319944184098</c:v>
                </c:pt>
                <c:pt idx="3480">
                  <c:v>0.51659228100943599</c:v>
                </c:pt>
                <c:pt idx="3481">
                  <c:v>0.49528723681854397</c:v>
                </c:pt>
                <c:pt idx="3482">
                  <c:v>0.49528484844996801</c:v>
                </c:pt>
                <c:pt idx="3483">
                  <c:v>0.50262337745971397</c:v>
                </c:pt>
                <c:pt idx="3484">
                  <c:v>0.49817052149695001</c:v>
                </c:pt>
                <c:pt idx="3485">
                  <c:v>0.49674354966869</c:v>
                </c:pt>
                <c:pt idx="3486">
                  <c:v>0.52366350424229002</c:v>
                </c:pt>
                <c:pt idx="3487">
                  <c:v>0.56331350516103806</c:v>
                </c:pt>
                <c:pt idx="3488">
                  <c:v>0.56601672452720397</c:v>
                </c:pt>
                <c:pt idx="3489">
                  <c:v>0.51715949559290997</c:v>
                </c:pt>
                <c:pt idx="3490">
                  <c:v>0.470086270674278</c:v>
                </c:pt>
                <c:pt idx="3491">
                  <c:v>0.48206560385032998</c:v>
                </c:pt>
                <c:pt idx="3492">
                  <c:v>0.53430932853260005</c:v>
                </c:pt>
                <c:pt idx="3493">
                  <c:v>0.55381463408248399</c:v>
                </c:pt>
                <c:pt idx="3494">
                  <c:v>0.512991309275868</c:v>
                </c:pt>
                <c:pt idx="3495">
                  <c:v>0.465748558289998</c:v>
                </c:pt>
                <c:pt idx="3496">
                  <c:v>0.47063692830919002</c:v>
                </c:pt>
                <c:pt idx="3497">
                  <c:v>0.51658818656719396</c:v>
                </c:pt>
                <c:pt idx="3498">
                  <c:v>0.55095262749607798</c:v>
                </c:pt>
                <c:pt idx="3499">
                  <c:v>0.54993538855203805</c:v>
                </c:pt>
                <c:pt idx="3500">
                  <c:v>0.527940850190594</c:v>
                </c:pt>
                <c:pt idx="3501">
                  <c:v>0.50115348950932603</c:v>
                </c:pt>
                <c:pt idx="3502">
                  <c:v>0.48017672140828999</c:v>
                </c:pt>
                <c:pt idx="3503">
                  <c:v>0.48263358158243197</c:v>
                </c:pt>
                <c:pt idx="3504">
                  <c:v>0.51292584615418801</c:v>
                </c:pt>
                <c:pt idx="3505">
                  <c:v>0.53909228507579998</c:v>
                </c:pt>
                <c:pt idx="3506">
                  <c:v>0.52954511466665</c:v>
                </c:pt>
                <c:pt idx="3507">
                  <c:v>0.50564285692436395</c:v>
                </c:pt>
                <c:pt idx="3508">
                  <c:v>0.51413096997780605</c:v>
                </c:pt>
                <c:pt idx="3509">
                  <c:v>0.54967868544876597</c:v>
                </c:pt>
                <c:pt idx="3510">
                  <c:v>0.55482472470701605</c:v>
                </c:pt>
                <c:pt idx="3511">
                  <c:v>0.50707660886431405</c:v>
                </c:pt>
                <c:pt idx="3512">
                  <c:v>0.45668340266896001</c:v>
                </c:pt>
                <c:pt idx="3513">
                  <c:v>0.45490349876691999</c:v>
                </c:pt>
                <c:pt idx="3514">
                  <c:v>0.487044057927564</c:v>
                </c:pt>
                <c:pt idx="3515">
                  <c:v>0.50751567581687995</c:v>
                </c:pt>
                <c:pt idx="3516">
                  <c:v>0.506302873382806</c:v>
                </c:pt>
                <c:pt idx="3517">
                  <c:v>0.50301009586231205</c:v>
                </c:pt>
                <c:pt idx="3518">
                  <c:v>0.50061754380687995</c:v>
                </c:pt>
                <c:pt idx="3519">
                  <c:v>0.48778633327619197</c:v>
                </c:pt>
                <c:pt idx="3520">
                  <c:v>0.47441094321919602</c:v>
                </c:pt>
                <c:pt idx="3521">
                  <c:v>0.48407445259344001</c:v>
                </c:pt>
                <c:pt idx="3522">
                  <c:v>0.51323143280197203</c:v>
                </c:pt>
                <c:pt idx="3523">
                  <c:v>0.53207421007428002</c:v>
                </c:pt>
                <c:pt idx="3524">
                  <c:v>0.52766737417136</c:v>
                </c:pt>
                <c:pt idx="3525">
                  <c:v>0.51543896380424203</c:v>
                </c:pt>
                <c:pt idx="3526">
                  <c:v>0.50380111759662805</c:v>
                </c:pt>
                <c:pt idx="3527">
                  <c:v>0.479555725876122</c:v>
                </c:pt>
                <c:pt idx="3528">
                  <c:v>0.44180790005159998</c:v>
                </c:pt>
                <c:pt idx="3529">
                  <c:v>0.42263606706522799</c:v>
                </c:pt>
                <c:pt idx="3530">
                  <c:v>0.45020538853967002</c:v>
                </c:pt>
                <c:pt idx="3531">
                  <c:v>0.50484507270574797</c:v>
                </c:pt>
                <c:pt idx="3532">
                  <c:v>0.53509107948678203</c:v>
                </c:pt>
                <c:pt idx="3533">
                  <c:v>0.51520712260812795</c:v>
                </c:pt>
                <c:pt idx="3534">
                  <c:v>0.47007677119450797</c:v>
                </c:pt>
                <c:pt idx="3535">
                  <c:v>0.44159274746157401</c:v>
                </c:pt>
                <c:pt idx="3536">
                  <c:v>0.44498275882127603</c:v>
                </c:pt>
                <c:pt idx="3537">
                  <c:v>0.46633345325223202</c:v>
                </c:pt>
                <c:pt idx="3538">
                  <c:v>0.492893192543988</c:v>
                </c:pt>
                <c:pt idx="3539">
                  <c:v>0.52775008774379595</c:v>
                </c:pt>
                <c:pt idx="3540">
                  <c:v>0.56848276614409998</c:v>
                </c:pt>
                <c:pt idx="3541">
                  <c:v>0.58700649963429596</c:v>
                </c:pt>
                <c:pt idx="3542">
                  <c:v>0.55381005495929803</c:v>
                </c:pt>
                <c:pt idx="3543">
                  <c:v>0.48443774217143198</c:v>
                </c:pt>
                <c:pt idx="3544">
                  <c:v>0.43793296474916399</c:v>
                </c:pt>
                <c:pt idx="3545">
                  <c:v>0.45198092709076398</c:v>
                </c:pt>
                <c:pt idx="3546">
                  <c:v>0.49547499025663599</c:v>
                </c:pt>
                <c:pt idx="3547">
                  <c:v>0.50897042123353198</c:v>
                </c:pt>
                <c:pt idx="3548">
                  <c:v>0.48241373615984401</c:v>
                </c:pt>
                <c:pt idx="3549">
                  <c:v>0.46230625466367598</c:v>
                </c:pt>
                <c:pt idx="3550">
                  <c:v>0.48151714404327001</c:v>
                </c:pt>
                <c:pt idx="3551">
                  <c:v>0.516404105098766</c:v>
                </c:pt>
                <c:pt idx="3552">
                  <c:v>0.52848453036103404</c:v>
                </c:pt>
                <c:pt idx="3553">
                  <c:v>0.51957631843978802</c:v>
                </c:pt>
                <c:pt idx="3554">
                  <c:v>0.51986433784786001</c:v>
                </c:pt>
                <c:pt idx="3555">
                  <c:v>0.53932837949088397</c:v>
                </c:pt>
                <c:pt idx="3556">
                  <c:v>0.55959187702452606</c:v>
                </c:pt>
                <c:pt idx="3557">
                  <c:v>0.56555283096238806</c:v>
                </c:pt>
                <c:pt idx="3558">
                  <c:v>0.55911451974397197</c:v>
                </c:pt>
                <c:pt idx="3559">
                  <c:v>0.545703028109222</c:v>
                </c:pt>
                <c:pt idx="3560">
                  <c:v>0.53122644932180396</c:v>
                </c:pt>
                <c:pt idx="3561">
                  <c:v>0.52951999897030799</c:v>
                </c:pt>
                <c:pt idx="3562">
                  <c:v>0.54748037202119204</c:v>
                </c:pt>
                <c:pt idx="3563">
                  <c:v>0.56306937750539798</c:v>
                </c:pt>
                <c:pt idx="3564">
                  <c:v>0.54559433190725604</c:v>
                </c:pt>
                <c:pt idx="3565">
                  <c:v>0.50267447630947204</c:v>
                </c:pt>
                <c:pt idx="3566">
                  <c:v>0.47933577379075798</c:v>
                </c:pt>
                <c:pt idx="3567">
                  <c:v>0.50008306158953397</c:v>
                </c:pt>
                <c:pt idx="3568">
                  <c:v>0.53738641501518003</c:v>
                </c:pt>
                <c:pt idx="3569">
                  <c:v>0.55138061449551801</c:v>
                </c:pt>
                <c:pt idx="3570">
                  <c:v>0.53679811677150402</c:v>
                </c:pt>
                <c:pt idx="3571">
                  <c:v>0.51380413043385198</c:v>
                </c:pt>
                <c:pt idx="3572">
                  <c:v>0.49598796006238</c:v>
                </c:pt>
                <c:pt idx="3573">
                  <c:v>0.48942032228649401</c:v>
                </c:pt>
                <c:pt idx="3574">
                  <c:v>0.50250707411288398</c:v>
                </c:pt>
                <c:pt idx="3575">
                  <c:v>0.529866411314454</c:v>
                </c:pt>
                <c:pt idx="3576">
                  <c:v>0.54212809850020205</c:v>
                </c:pt>
                <c:pt idx="3577">
                  <c:v>0.52040541824703801</c:v>
                </c:pt>
                <c:pt idx="3578">
                  <c:v>0.48902679061794202</c:v>
                </c:pt>
                <c:pt idx="3579">
                  <c:v>0.48439154167537601</c:v>
                </c:pt>
                <c:pt idx="3580">
                  <c:v>0.50188538913928205</c:v>
                </c:pt>
                <c:pt idx="3581">
                  <c:v>0.508136387465844</c:v>
                </c:pt>
                <c:pt idx="3582">
                  <c:v>0.49941142478285799</c:v>
                </c:pt>
                <c:pt idx="3583">
                  <c:v>0.50631241521165204</c:v>
                </c:pt>
                <c:pt idx="3584">
                  <c:v>0.53557192312759805</c:v>
                </c:pt>
                <c:pt idx="3585">
                  <c:v>0.54989577713111204</c:v>
                </c:pt>
                <c:pt idx="3586">
                  <c:v>0.52444912666904397</c:v>
                </c:pt>
                <c:pt idx="3587">
                  <c:v>0.48810895092147599</c:v>
                </c:pt>
                <c:pt idx="3588">
                  <c:v>0.48158592930849997</c:v>
                </c:pt>
                <c:pt idx="3589">
                  <c:v>0.50085259918462399</c:v>
                </c:pt>
                <c:pt idx="3590">
                  <c:v>0.51355078283987998</c:v>
                </c:pt>
                <c:pt idx="3591">
                  <c:v>0.51350010377185795</c:v>
                </c:pt>
                <c:pt idx="3592">
                  <c:v>0.52313734867721196</c:v>
                </c:pt>
                <c:pt idx="3593">
                  <c:v>0.54764720378002196</c:v>
                </c:pt>
                <c:pt idx="3594">
                  <c:v>0.56101958406011598</c:v>
                </c:pt>
                <c:pt idx="3595">
                  <c:v>0.54400720625936805</c:v>
                </c:pt>
                <c:pt idx="3596">
                  <c:v>0.51053377581322001</c:v>
                </c:pt>
                <c:pt idx="3597">
                  <c:v>0.48617687931629799</c:v>
                </c:pt>
                <c:pt idx="3598">
                  <c:v>0.47911753351657199</c:v>
                </c:pt>
                <c:pt idx="3599">
                  <c:v>0.483292016602268</c:v>
                </c:pt>
                <c:pt idx="3600">
                  <c:v>0.49394704689278801</c:v>
                </c:pt>
                <c:pt idx="3601">
                  <c:v>0.50485804249963995</c:v>
                </c:pt>
                <c:pt idx="3602">
                  <c:v>0.50125764942545004</c:v>
                </c:pt>
                <c:pt idx="3603">
                  <c:v>0.47474453985027798</c:v>
                </c:pt>
                <c:pt idx="3604">
                  <c:v>0.44372512182393398</c:v>
                </c:pt>
                <c:pt idx="3605">
                  <c:v>0.442249739518702</c:v>
                </c:pt>
                <c:pt idx="3606">
                  <c:v>0.48263545150314402</c:v>
                </c:pt>
                <c:pt idx="3607">
                  <c:v>0.53902171391789</c:v>
                </c:pt>
                <c:pt idx="3608">
                  <c:v>0.57409653670476202</c:v>
                </c:pt>
                <c:pt idx="3609">
                  <c:v>0.57513460819931006</c:v>
                </c:pt>
                <c:pt idx="3610">
                  <c:v>0.55819073511688799</c:v>
                </c:pt>
                <c:pt idx="3611">
                  <c:v>0.54463644885147799</c:v>
                </c:pt>
                <c:pt idx="3612">
                  <c:v>0.54284155813517798</c:v>
                </c:pt>
                <c:pt idx="3613">
                  <c:v>0.54816476041058004</c:v>
                </c:pt>
                <c:pt idx="3614">
                  <c:v>0.55003062485000798</c:v>
                </c:pt>
                <c:pt idx="3615">
                  <c:v>0.53945248780303601</c:v>
                </c:pt>
                <c:pt idx="3616">
                  <c:v>0.51776415878005999</c:v>
                </c:pt>
                <c:pt idx="3617">
                  <c:v>0.49717298863706599</c:v>
                </c:pt>
                <c:pt idx="3618">
                  <c:v>0.48598655493154197</c:v>
                </c:pt>
                <c:pt idx="3619">
                  <c:v>0.477655002941066</c:v>
                </c:pt>
                <c:pt idx="3620">
                  <c:v>0.46476304413549402</c:v>
                </c:pt>
                <c:pt idx="3621">
                  <c:v>0.45801244847749001</c:v>
                </c:pt>
                <c:pt idx="3622">
                  <c:v>0.47381755768473999</c:v>
                </c:pt>
                <c:pt idx="3623">
                  <c:v>0.50360603794663195</c:v>
                </c:pt>
                <c:pt idx="3624">
                  <c:v>0.51559246205321196</c:v>
                </c:pt>
                <c:pt idx="3625">
                  <c:v>0.49313043972866799</c:v>
                </c:pt>
                <c:pt idx="3626">
                  <c:v>0.454368280298872</c:v>
                </c:pt>
                <c:pt idx="3627">
                  <c:v>0.427441438062864</c:v>
                </c:pt>
                <c:pt idx="3628">
                  <c:v>0.42335445410052797</c:v>
                </c:pt>
                <c:pt idx="3629">
                  <c:v>0.43947038539744399</c:v>
                </c:pt>
                <c:pt idx="3630">
                  <c:v>0.46822052842482997</c:v>
                </c:pt>
                <c:pt idx="3631">
                  <c:v>0.491756337308626</c:v>
                </c:pt>
                <c:pt idx="3632">
                  <c:v>0.49178068501266597</c:v>
                </c:pt>
                <c:pt idx="3633">
                  <c:v>0.48066961297385202</c:v>
                </c:pt>
                <c:pt idx="3634">
                  <c:v>0.49725221405137798</c:v>
                </c:pt>
                <c:pt idx="3635">
                  <c:v>0.54772235338692798</c:v>
                </c:pt>
                <c:pt idx="3636">
                  <c:v>0.57604750397037197</c:v>
                </c:pt>
                <c:pt idx="3637">
                  <c:v>0.52955816135786804</c:v>
                </c:pt>
                <c:pt idx="3638">
                  <c:v>0.43929453728623602</c:v>
                </c:pt>
                <c:pt idx="3639">
                  <c:v>0.39348816415085597</c:v>
                </c:pt>
                <c:pt idx="3640">
                  <c:v>0.432365978313142</c:v>
                </c:pt>
                <c:pt idx="3641">
                  <c:v>0.50656079313956004</c:v>
                </c:pt>
                <c:pt idx="3642">
                  <c:v>0.54470775900406199</c:v>
                </c:pt>
                <c:pt idx="3643">
                  <c:v>0.52744212017927605</c:v>
                </c:pt>
                <c:pt idx="3644">
                  <c:v>0.48401311183046197</c:v>
                </c:pt>
                <c:pt idx="3645">
                  <c:v>0.44858592894688598</c:v>
                </c:pt>
                <c:pt idx="3646">
                  <c:v>0.43949541040061202</c:v>
                </c:pt>
                <c:pt idx="3647">
                  <c:v>0.45860719525030802</c:v>
                </c:pt>
                <c:pt idx="3648">
                  <c:v>0.48908531107952402</c:v>
                </c:pt>
                <c:pt idx="3649">
                  <c:v>0.50521232888165002</c:v>
                </c:pt>
                <c:pt idx="3650">
                  <c:v>0.49928757747215002</c:v>
                </c:pt>
                <c:pt idx="3651">
                  <c:v>0.49021362978748001</c:v>
                </c:pt>
                <c:pt idx="3652">
                  <c:v>0.49707585791278203</c:v>
                </c:pt>
                <c:pt idx="3653">
                  <c:v>0.51592116252502596</c:v>
                </c:pt>
                <c:pt idx="3654">
                  <c:v>0.53028727480765803</c:v>
                </c:pt>
                <c:pt idx="3655">
                  <c:v>0.53094913569316804</c:v>
                </c:pt>
                <c:pt idx="3656">
                  <c:v>0.51637150310802604</c:v>
                </c:pt>
                <c:pt idx="3657">
                  <c:v>0.48848520671127599</c:v>
                </c:pt>
                <c:pt idx="3658">
                  <c:v>0.45989282950828198</c:v>
                </c:pt>
                <c:pt idx="3659">
                  <c:v>0.45140425685479801</c:v>
                </c:pt>
                <c:pt idx="3660">
                  <c:v>0.46712211565130601</c:v>
                </c:pt>
                <c:pt idx="3661">
                  <c:v>0.482074331295342</c:v>
                </c:pt>
                <c:pt idx="3662">
                  <c:v>0.47127015162573999</c:v>
                </c:pt>
                <c:pt idx="3663">
                  <c:v>0.44490512094456403</c:v>
                </c:pt>
                <c:pt idx="3664">
                  <c:v>0.43718193309103998</c:v>
                </c:pt>
                <c:pt idx="3665">
                  <c:v>0.461314762569842</c:v>
                </c:pt>
                <c:pt idx="3666">
                  <c:v>0.49314499213072999</c:v>
                </c:pt>
                <c:pt idx="3667">
                  <c:v>0.50517526296042803</c:v>
                </c:pt>
                <c:pt idx="3668">
                  <c:v>0.50209993345861204</c:v>
                </c:pt>
                <c:pt idx="3669">
                  <c:v>0.50852251304729001</c:v>
                </c:pt>
                <c:pt idx="3670">
                  <c:v>0.52803959913255605</c:v>
                </c:pt>
                <c:pt idx="3671">
                  <c:v>0.53473070166555003</c:v>
                </c:pt>
                <c:pt idx="3672">
                  <c:v>0.51287033602865995</c:v>
                </c:pt>
                <c:pt idx="3673">
                  <c:v>0.487146665931458</c:v>
                </c:pt>
                <c:pt idx="3674">
                  <c:v>0.49230876788074801</c:v>
                </c:pt>
                <c:pt idx="3675">
                  <c:v>0.52087105512678999</c:v>
                </c:pt>
                <c:pt idx="3676">
                  <c:v>0.52979641803404198</c:v>
                </c:pt>
                <c:pt idx="3677">
                  <c:v>0.50349748796762195</c:v>
                </c:pt>
                <c:pt idx="3678">
                  <c:v>0.47891382967565999</c:v>
                </c:pt>
                <c:pt idx="3679">
                  <c:v>0.49033392288334798</c:v>
                </c:pt>
                <c:pt idx="3680">
                  <c:v>0.51767372937615996</c:v>
                </c:pt>
                <c:pt idx="3681">
                  <c:v>0.51972477227648395</c:v>
                </c:pt>
                <c:pt idx="3682">
                  <c:v>0.49912052605436402</c:v>
                </c:pt>
                <c:pt idx="3683">
                  <c:v>0.49545179602273798</c:v>
                </c:pt>
                <c:pt idx="3684">
                  <c:v>0.52050425699588199</c:v>
                </c:pt>
                <c:pt idx="3685">
                  <c:v>0.54132429207431798</c:v>
                </c:pt>
                <c:pt idx="3686">
                  <c:v>0.53448399787850598</c:v>
                </c:pt>
                <c:pt idx="3687">
                  <c:v>0.52031803662462206</c:v>
                </c:pt>
                <c:pt idx="3688">
                  <c:v>0.52546054873307002</c:v>
                </c:pt>
                <c:pt idx="3689">
                  <c:v>0.53978120679810204</c:v>
                </c:pt>
                <c:pt idx="3690">
                  <c:v>0.53562685597367599</c:v>
                </c:pt>
                <c:pt idx="3691">
                  <c:v>0.51306063525782397</c:v>
                </c:pt>
                <c:pt idx="3692">
                  <c:v>0.49875476377099398</c:v>
                </c:pt>
                <c:pt idx="3693">
                  <c:v>0.50414946756026002</c:v>
                </c:pt>
                <c:pt idx="3694">
                  <c:v>0.50846862666968995</c:v>
                </c:pt>
                <c:pt idx="3695">
                  <c:v>0.49012109414923</c:v>
                </c:pt>
                <c:pt idx="3696">
                  <c:v>0.45980685136851801</c:v>
                </c:pt>
                <c:pt idx="3697">
                  <c:v>0.44906217853313801</c:v>
                </c:pt>
                <c:pt idx="3698">
                  <c:v>0.47040053649803998</c:v>
                </c:pt>
                <c:pt idx="3699">
                  <c:v>0.50376022170801205</c:v>
                </c:pt>
                <c:pt idx="3700">
                  <c:v>0.52718939281872002</c:v>
                </c:pt>
                <c:pt idx="3701">
                  <c:v>0.54528124746765405</c:v>
                </c:pt>
                <c:pt idx="3702">
                  <c:v>0.57110617611893399</c:v>
                </c:pt>
                <c:pt idx="3703">
                  <c:v>0.59197656299708801</c:v>
                </c:pt>
                <c:pt idx="3704">
                  <c:v>0.581209461025462</c:v>
                </c:pt>
                <c:pt idx="3705">
                  <c:v>0.54375473493417403</c:v>
                </c:pt>
                <c:pt idx="3706">
                  <c:v>0.51898227755206205</c:v>
                </c:pt>
                <c:pt idx="3707">
                  <c:v>0.52792426273040804</c:v>
                </c:pt>
                <c:pt idx="3708">
                  <c:v>0.54660048297658603</c:v>
                </c:pt>
                <c:pt idx="3709">
                  <c:v>0.54605214787241196</c:v>
                </c:pt>
                <c:pt idx="3710">
                  <c:v>0.52892596868004804</c:v>
                </c:pt>
                <c:pt idx="3711">
                  <c:v>0.50729263045825601</c:v>
                </c:pt>
                <c:pt idx="3712">
                  <c:v>0.47721958910493401</c:v>
                </c:pt>
                <c:pt idx="3713">
                  <c:v>0.44368568343067599</c:v>
                </c:pt>
                <c:pt idx="3714">
                  <c:v>0.43849029911444398</c:v>
                </c:pt>
                <c:pt idx="3715">
                  <c:v>0.47483062846660601</c:v>
                </c:pt>
                <c:pt idx="3716">
                  <c:v>0.51025818827871205</c:v>
                </c:pt>
                <c:pt idx="3717">
                  <c:v>0.49975870044917797</c:v>
                </c:pt>
                <c:pt idx="3718">
                  <c:v>0.46638666219503</c:v>
                </c:pt>
                <c:pt idx="3719">
                  <c:v>0.47016863051760199</c:v>
                </c:pt>
                <c:pt idx="3720">
                  <c:v>0.51925502834782999</c:v>
                </c:pt>
                <c:pt idx="3721">
                  <c:v>0.56396699701119202</c:v>
                </c:pt>
                <c:pt idx="3722">
                  <c:v>0.57461275433832004</c:v>
                </c:pt>
                <c:pt idx="3723">
                  <c:v>0.57212418171070201</c:v>
                </c:pt>
                <c:pt idx="3724">
                  <c:v>0.57651316984152601</c:v>
                </c:pt>
                <c:pt idx="3725">
                  <c:v>0.57486515465037402</c:v>
                </c:pt>
                <c:pt idx="3726">
                  <c:v>0.55430814697239805</c:v>
                </c:pt>
                <c:pt idx="3727">
                  <c:v>0.52704087888757201</c:v>
                </c:pt>
                <c:pt idx="3728">
                  <c:v>0.50930325910144403</c:v>
                </c:pt>
                <c:pt idx="3729">
                  <c:v>0.50716926747646995</c:v>
                </c:pt>
                <c:pt idx="3730">
                  <c:v>0.52816637571446601</c:v>
                </c:pt>
                <c:pt idx="3731">
                  <c:v>0.57199000846175596</c:v>
                </c:pt>
                <c:pt idx="3732">
                  <c:v>0.60706865161310997</c:v>
                </c:pt>
                <c:pt idx="3733">
                  <c:v>0.59680606949380399</c:v>
                </c:pt>
                <c:pt idx="3734">
                  <c:v>0.555740904505022</c:v>
                </c:pt>
                <c:pt idx="3735">
                  <c:v>0.53914787369371997</c:v>
                </c:pt>
                <c:pt idx="3736">
                  <c:v>0.568362453364194</c:v>
                </c:pt>
                <c:pt idx="3737">
                  <c:v>0.60648133741057997</c:v>
                </c:pt>
                <c:pt idx="3738">
                  <c:v>0.61664918026715798</c:v>
                </c:pt>
                <c:pt idx="3739">
                  <c:v>0.60243824275770796</c:v>
                </c:pt>
                <c:pt idx="3740">
                  <c:v>0.58012800699895206</c:v>
                </c:pt>
                <c:pt idx="3741">
                  <c:v>0.55474381218776803</c:v>
                </c:pt>
                <c:pt idx="3742">
                  <c:v>0.53746820255217598</c:v>
                </c:pt>
                <c:pt idx="3743">
                  <c:v>0.54408134712988598</c:v>
                </c:pt>
                <c:pt idx="3744">
                  <c:v>0.56099451563000402</c:v>
                </c:pt>
                <c:pt idx="3745">
                  <c:v>0.55471224942020203</c:v>
                </c:pt>
                <c:pt idx="3746">
                  <c:v>0.52855108652719396</c:v>
                </c:pt>
                <c:pt idx="3747">
                  <c:v>0.52378179523038004</c:v>
                </c:pt>
                <c:pt idx="3748">
                  <c:v>0.54810919770467803</c:v>
                </c:pt>
                <c:pt idx="3749">
                  <c:v>0.553848062011986</c:v>
                </c:pt>
                <c:pt idx="3750">
                  <c:v>0.51254397277298003</c:v>
                </c:pt>
                <c:pt idx="3751">
                  <c:v>0.464067917626802</c:v>
                </c:pt>
                <c:pt idx="3752">
                  <c:v>0.460830974720572</c:v>
                </c:pt>
                <c:pt idx="3753">
                  <c:v>0.502459889565254</c:v>
                </c:pt>
                <c:pt idx="3754">
                  <c:v>0.55262473392508205</c:v>
                </c:pt>
                <c:pt idx="3755">
                  <c:v>0.58236957203721396</c:v>
                </c:pt>
                <c:pt idx="3756">
                  <c:v>0.57419578369570401</c:v>
                </c:pt>
                <c:pt idx="3757">
                  <c:v>0.52676437775732599</c:v>
                </c:pt>
                <c:pt idx="3758">
                  <c:v>0.48024544997943197</c:v>
                </c:pt>
                <c:pt idx="3759">
                  <c:v>0.491056690047038</c:v>
                </c:pt>
                <c:pt idx="3760">
                  <c:v>0.55534593335897997</c:v>
                </c:pt>
                <c:pt idx="3761">
                  <c:v>0.60620117736087198</c:v>
                </c:pt>
                <c:pt idx="3762">
                  <c:v>0.61203456988237803</c:v>
                </c:pt>
                <c:pt idx="3763">
                  <c:v>0.61807955968171002</c:v>
                </c:pt>
                <c:pt idx="3764">
                  <c:v>0.654918348900832</c:v>
                </c:pt>
                <c:pt idx="3765">
                  <c:v>0.67298604684776797</c:v>
                </c:pt>
                <c:pt idx="3766">
                  <c:v>0.62312285084635799</c:v>
                </c:pt>
                <c:pt idx="3767">
                  <c:v>0.54373719238288398</c:v>
                </c:pt>
                <c:pt idx="3768">
                  <c:v>0.50239333171831602</c:v>
                </c:pt>
                <c:pt idx="3769">
                  <c:v>0.49808945735097399</c:v>
                </c:pt>
                <c:pt idx="3770">
                  <c:v>0.48933448995298401</c:v>
                </c:pt>
                <c:pt idx="3771">
                  <c:v>0.47734570421829997</c:v>
                </c:pt>
                <c:pt idx="3772">
                  <c:v>0.48899092325561999</c:v>
                </c:pt>
                <c:pt idx="3773">
                  <c:v>0.51147639701137604</c:v>
                </c:pt>
                <c:pt idx="3774">
                  <c:v>0.51755273320748196</c:v>
                </c:pt>
                <c:pt idx="3775">
                  <c:v>0.52615422638263598</c:v>
                </c:pt>
                <c:pt idx="3776">
                  <c:v>0.56342592780376599</c:v>
                </c:pt>
                <c:pt idx="3777">
                  <c:v>0.59169821245712595</c:v>
                </c:pt>
                <c:pt idx="3778">
                  <c:v>0.55893509457868995</c:v>
                </c:pt>
                <c:pt idx="3779">
                  <c:v>0.49728319183282799</c:v>
                </c:pt>
                <c:pt idx="3780">
                  <c:v>0.484665244483656</c:v>
                </c:pt>
                <c:pt idx="3781">
                  <c:v>0.52048919337583799</c:v>
                </c:pt>
                <c:pt idx="3782">
                  <c:v>0.53180389319371002</c:v>
                </c:pt>
                <c:pt idx="3783">
                  <c:v>0.501892647602032</c:v>
                </c:pt>
                <c:pt idx="3784">
                  <c:v>0.49562597792227803</c:v>
                </c:pt>
                <c:pt idx="3785">
                  <c:v>0.54022674049719599</c:v>
                </c:pt>
                <c:pt idx="3786">
                  <c:v>0.57451429046408597</c:v>
                </c:pt>
                <c:pt idx="3787">
                  <c:v>0.55154552420676994</c:v>
                </c:pt>
                <c:pt idx="3788">
                  <c:v>0.51097355323587601</c:v>
                </c:pt>
                <c:pt idx="3789">
                  <c:v>0.50474366225849998</c:v>
                </c:pt>
                <c:pt idx="3790">
                  <c:v>0.51822223800359601</c:v>
                </c:pt>
                <c:pt idx="3791">
                  <c:v>0.51472918190642802</c:v>
                </c:pt>
                <c:pt idx="3792">
                  <c:v>0.50307671334106396</c:v>
                </c:pt>
                <c:pt idx="3793">
                  <c:v>0.508280990783054</c:v>
                </c:pt>
                <c:pt idx="3794">
                  <c:v>0.51849816912466595</c:v>
                </c:pt>
                <c:pt idx="3795">
                  <c:v>0.51407210345871002</c:v>
                </c:pt>
                <c:pt idx="3796">
                  <c:v>0.51655768205572805</c:v>
                </c:pt>
                <c:pt idx="3797">
                  <c:v>0.55504789568491397</c:v>
                </c:pt>
                <c:pt idx="3798">
                  <c:v>0.603494396832288</c:v>
                </c:pt>
                <c:pt idx="3799">
                  <c:v>0.60365018886288002</c:v>
                </c:pt>
                <c:pt idx="3800">
                  <c:v>0.54741016769526396</c:v>
                </c:pt>
                <c:pt idx="3801">
                  <c:v>0.49531085743367198</c:v>
                </c:pt>
                <c:pt idx="3802">
                  <c:v>0.50462925532715797</c:v>
                </c:pt>
                <c:pt idx="3803">
                  <c:v>0.56442286034406197</c:v>
                </c:pt>
                <c:pt idx="3804">
                  <c:v>0.61397903361981399</c:v>
                </c:pt>
                <c:pt idx="3805">
                  <c:v>0.61313607846406804</c:v>
                </c:pt>
                <c:pt idx="3806">
                  <c:v>0.57908635746983395</c:v>
                </c:pt>
                <c:pt idx="3807">
                  <c:v>0.55085291701192995</c:v>
                </c:pt>
                <c:pt idx="3808">
                  <c:v>0.53401504589045201</c:v>
                </c:pt>
                <c:pt idx="3809">
                  <c:v>0.50633278369402801</c:v>
                </c:pt>
                <c:pt idx="3810">
                  <c:v>0.47415430453865598</c:v>
                </c:pt>
                <c:pt idx="3811">
                  <c:v>0.47908024309549202</c:v>
                </c:pt>
                <c:pt idx="3812">
                  <c:v>0.52754844802175405</c:v>
                </c:pt>
                <c:pt idx="3813">
                  <c:v>0.56014447570236603</c:v>
                </c:pt>
                <c:pt idx="3814">
                  <c:v>0.53366604582653399</c:v>
                </c:pt>
                <c:pt idx="3815">
                  <c:v>0.49352234693393998</c:v>
                </c:pt>
                <c:pt idx="3816">
                  <c:v>0.50625068922167804</c:v>
                </c:pt>
                <c:pt idx="3817">
                  <c:v>0.55286377488312799</c:v>
                </c:pt>
                <c:pt idx="3818">
                  <c:v>0.56237690147851804</c:v>
                </c:pt>
                <c:pt idx="3819">
                  <c:v>0.53008252635687203</c:v>
                </c:pt>
                <c:pt idx="3820">
                  <c:v>0.51697427627053405</c:v>
                </c:pt>
                <c:pt idx="3821">
                  <c:v>0.53688250117631198</c:v>
                </c:pt>
                <c:pt idx="3822">
                  <c:v>0.53740027136632595</c:v>
                </c:pt>
                <c:pt idx="3823">
                  <c:v>0.50632535794890998</c:v>
                </c:pt>
                <c:pt idx="3824">
                  <c:v>0.50186477150961195</c:v>
                </c:pt>
                <c:pt idx="3825">
                  <c:v>0.54460116327622998</c:v>
                </c:pt>
                <c:pt idx="3826">
                  <c:v>0.57051815629476199</c:v>
                </c:pt>
                <c:pt idx="3827">
                  <c:v>0.54005515538483806</c:v>
                </c:pt>
                <c:pt idx="3828">
                  <c:v>0.50959615427561999</c:v>
                </c:pt>
                <c:pt idx="3829">
                  <c:v>0.53175857958284001</c:v>
                </c:pt>
                <c:pt idx="3830">
                  <c:v>0.56114162310108595</c:v>
                </c:pt>
                <c:pt idx="3831">
                  <c:v>0.53794243303246003</c:v>
                </c:pt>
                <c:pt idx="3832">
                  <c:v>0.50248983132666403</c:v>
                </c:pt>
                <c:pt idx="3833">
                  <c:v>0.53332055046009796</c:v>
                </c:pt>
                <c:pt idx="3834">
                  <c:v>0.61118011900043401</c:v>
                </c:pt>
                <c:pt idx="3835">
                  <c:v>0.64154515794040601</c:v>
                </c:pt>
                <c:pt idx="3836">
                  <c:v>0.59607935841803195</c:v>
                </c:pt>
                <c:pt idx="3837">
                  <c:v>0.54216074771746203</c:v>
                </c:pt>
                <c:pt idx="3838">
                  <c:v>0.53289030303237794</c:v>
                </c:pt>
                <c:pt idx="3839">
                  <c:v>0.54883598945218404</c:v>
                </c:pt>
                <c:pt idx="3840">
                  <c:v>0.55928991400004202</c:v>
                </c:pt>
                <c:pt idx="3841">
                  <c:v>0.56842277058297996</c:v>
                </c:pt>
                <c:pt idx="3842">
                  <c:v>0.57865201915144204</c:v>
                </c:pt>
                <c:pt idx="3843">
                  <c:v>0.56785448993089804</c:v>
                </c:pt>
                <c:pt idx="3844">
                  <c:v>0.53139853993078001</c:v>
                </c:pt>
                <c:pt idx="3845">
                  <c:v>0.50306350028580205</c:v>
                </c:pt>
                <c:pt idx="3846">
                  <c:v>0.50787114937859801</c:v>
                </c:pt>
                <c:pt idx="3847">
                  <c:v>0.52662789707197399</c:v>
                </c:pt>
                <c:pt idx="3848">
                  <c:v>0.528318024575676</c:v>
                </c:pt>
                <c:pt idx="3849">
                  <c:v>0.51126868769147005</c:v>
                </c:pt>
                <c:pt idx="3850">
                  <c:v>0.49492214939102602</c:v>
                </c:pt>
                <c:pt idx="3851">
                  <c:v>0.491491630124676</c:v>
                </c:pt>
                <c:pt idx="3852">
                  <c:v>0.49867793714298397</c:v>
                </c:pt>
                <c:pt idx="3853">
                  <c:v>0.50658267596260997</c:v>
                </c:pt>
                <c:pt idx="3854">
                  <c:v>0.50850624789817001</c:v>
                </c:pt>
                <c:pt idx="3855">
                  <c:v>0.51575123118408395</c:v>
                </c:pt>
                <c:pt idx="3856">
                  <c:v>0.55018353098178197</c:v>
                </c:pt>
                <c:pt idx="3857">
                  <c:v>0.60308548798603001</c:v>
                </c:pt>
                <c:pt idx="3858">
                  <c:v>0.62330366949702998</c:v>
                </c:pt>
                <c:pt idx="3859">
                  <c:v>0.58123837736552997</c:v>
                </c:pt>
                <c:pt idx="3860">
                  <c:v>0.52288222601207401</c:v>
                </c:pt>
                <c:pt idx="3861">
                  <c:v>0.51139638189342396</c:v>
                </c:pt>
                <c:pt idx="3862">
                  <c:v>0.53266969699168998</c:v>
                </c:pt>
                <c:pt idx="3863">
                  <c:v>0.52249794520831006</c:v>
                </c:pt>
                <c:pt idx="3864">
                  <c:v>0.47969440648407802</c:v>
                </c:pt>
                <c:pt idx="3865">
                  <c:v>0.47341258530615998</c:v>
                </c:pt>
                <c:pt idx="3866">
                  <c:v>0.52524103939658395</c:v>
                </c:pt>
                <c:pt idx="3867">
                  <c:v>0.56816285038644398</c:v>
                </c:pt>
                <c:pt idx="3868">
                  <c:v>0.55848130854552802</c:v>
                </c:pt>
                <c:pt idx="3869">
                  <c:v>0.54711111275037205</c:v>
                </c:pt>
                <c:pt idx="3870">
                  <c:v>0.58153709834657197</c:v>
                </c:pt>
                <c:pt idx="3871">
                  <c:v>0.60999760501510003</c:v>
                </c:pt>
                <c:pt idx="3872">
                  <c:v>0.56526850462156197</c:v>
                </c:pt>
                <c:pt idx="3873">
                  <c:v>0.49126386000082001</c:v>
                </c:pt>
                <c:pt idx="3874">
                  <c:v>0.48852583909418801</c:v>
                </c:pt>
                <c:pt idx="3875">
                  <c:v>0.55909353353142799</c:v>
                </c:pt>
                <c:pt idx="3876">
                  <c:v>0.60649382064173607</c:v>
                </c:pt>
                <c:pt idx="3877">
                  <c:v>0.58793990646293603</c:v>
                </c:pt>
                <c:pt idx="3878">
                  <c:v>0.56596382553417801</c:v>
                </c:pt>
                <c:pt idx="3879">
                  <c:v>0.58691545657022803</c:v>
                </c:pt>
                <c:pt idx="3880">
                  <c:v>0.6034532584833</c:v>
                </c:pt>
                <c:pt idx="3881">
                  <c:v>0.56647086403801805</c:v>
                </c:pt>
                <c:pt idx="3882">
                  <c:v>0.51756892278728395</c:v>
                </c:pt>
                <c:pt idx="3883">
                  <c:v>0.52390194896465203</c:v>
                </c:pt>
                <c:pt idx="3884">
                  <c:v>0.57165237932107205</c:v>
                </c:pt>
                <c:pt idx="3885">
                  <c:v>0.59328847152026598</c:v>
                </c:pt>
                <c:pt idx="3886">
                  <c:v>0.57082367801643197</c:v>
                </c:pt>
                <c:pt idx="3887">
                  <c:v>0.54682973806968604</c:v>
                </c:pt>
                <c:pt idx="3888">
                  <c:v>0.54813145462905999</c:v>
                </c:pt>
                <c:pt idx="3889">
                  <c:v>0.55800628165607002</c:v>
                </c:pt>
                <c:pt idx="3890">
                  <c:v>0.56007414106887599</c:v>
                </c:pt>
                <c:pt idx="3891">
                  <c:v>0.55847424114270194</c:v>
                </c:pt>
                <c:pt idx="3892">
                  <c:v>0.55251142189361202</c:v>
                </c:pt>
                <c:pt idx="3893">
                  <c:v>0.53491689904441198</c:v>
                </c:pt>
                <c:pt idx="3894">
                  <c:v>0.51887382590244802</c:v>
                </c:pt>
                <c:pt idx="3895">
                  <c:v>0.52772628999577798</c:v>
                </c:pt>
                <c:pt idx="3896">
                  <c:v>0.55381635507393201</c:v>
                </c:pt>
                <c:pt idx="3897">
                  <c:v>0.56391552124009803</c:v>
                </c:pt>
                <c:pt idx="3898">
                  <c:v>0.54888869086800596</c:v>
                </c:pt>
                <c:pt idx="3899">
                  <c:v>0.53132425653066595</c:v>
                </c:pt>
                <c:pt idx="3900">
                  <c:v>0.52073257505730397</c:v>
                </c:pt>
                <c:pt idx="3901">
                  <c:v>0.50204121048775596</c:v>
                </c:pt>
                <c:pt idx="3902">
                  <c:v>0.47706841712381998</c:v>
                </c:pt>
                <c:pt idx="3903">
                  <c:v>0.474894479703242</c:v>
                </c:pt>
                <c:pt idx="3904">
                  <c:v>0.50462458703269197</c:v>
                </c:pt>
                <c:pt idx="3905">
                  <c:v>0.53647014881829003</c:v>
                </c:pt>
                <c:pt idx="3906">
                  <c:v>0.54908744094159401</c:v>
                </c:pt>
                <c:pt idx="3907">
                  <c:v>0.55800279763333005</c:v>
                </c:pt>
                <c:pt idx="3908">
                  <c:v>0.573656450715892</c:v>
                </c:pt>
                <c:pt idx="3909">
                  <c:v>0.56992706776510405</c:v>
                </c:pt>
                <c:pt idx="3910">
                  <c:v>0.52826306938644196</c:v>
                </c:pt>
                <c:pt idx="3911">
                  <c:v>0.48227916763551198</c:v>
                </c:pt>
                <c:pt idx="3912">
                  <c:v>0.47891134826206599</c:v>
                </c:pt>
                <c:pt idx="3913">
                  <c:v>0.51488930303025005</c:v>
                </c:pt>
                <c:pt idx="3914">
                  <c:v>0.54868348637728404</c:v>
                </c:pt>
                <c:pt idx="3915">
                  <c:v>0.56005356778278004</c:v>
                </c:pt>
                <c:pt idx="3916">
                  <c:v>0.56074686797647599</c:v>
                </c:pt>
                <c:pt idx="3917">
                  <c:v>0.55788032615246197</c:v>
                </c:pt>
                <c:pt idx="3918">
                  <c:v>0.54688719021766996</c:v>
                </c:pt>
                <c:pt idx="3919">
                  <c:v>0.53847974820261002</c:v>
                </c:pt>
                <c:pt idx="3920">
                  <c:v>0.55449677525798002</c:v>
                </c:pt>
                <c:pt idx="3921">
                  <c:v>0.58936515496145603</c:v>
                </c:pt>
                <c:pt idx="3922">
                  <c:v>0.60555194028796999</c:v>
                </c:pt>
                <c:pt idx="3923">
                  <c:v>0.58022812796488599</c:v>
                </c:pt>
                <c:pt idx="3924">
                  <c:v>0.53733210210674998</c:v>
                </c:pt>
                <c:pt idx="3925">
                  <c:v>0.52075175724296396</c:v>
                </c:pt>
                <c:pt idx="3926">
                  <c:v>0.54507761594754001</c:v>
                </c:pt>
                <c:pt idx="3927">
                  <c:v>0.58083638086312805</c:v>
                </c:pt>
                <c:pt idx="3928">
                  <c:v>0.58629472998509002</c:v>
                </c:pt>
                <c:pt idx="3929">
                  <c:v>0.55350711225345195</c:v>
                </c:pt>
                <c:pt idx="3930">
                  <c:v>0.52107373638757204</c:v>
                </c:pt>
                <c:pt idx="3931">
                  <c:v>0.53191844148961598</c:v>
                </c:pt>
                <c:pt idx="3932">
                  <c:v>0.57939029237994799</c:v>
                </c:pt>
                <c:pt idx="3933">
                  <c:v>0.61370939852733997</c:v>
                </c:pt>
                <c:pt idx="3934">
                  <c:v>0.60558260429613597</c:v>
                </c:pt>
                <c:pt idx="3935">
                  <c:v>0.57770426977700207</c:v>
                </c:pt>
                <c:pt idx="3936">
                  <c:v>0.56190667441325404</c:v>
                </c:pt>
                <c:pt idx="3937">
                  <c:v>0.55602733770380997</c:v>
                </c:pt>
                <c:pt idx="3938">
                  <c:v>0.54615084514490997</c:v>
                </c:pt>
                <c:pt idx="3939">
                  <c:v>0.54186150212221995</c:v>
                </c:pt>
                <c:pt idx="3940">
                  <c:v>0.55566061762780206</c:v>
                </c:pt>
                <c:pt idx="3941">
                  <c:v>0.56974388541432397</c:v>
                </c:pt>
                <c:pt idx="3942">
                  <c:v>0.56151501185786001</c:v>
                </c:pt>
                <c:pt idx="3943">
                  <c:v>0.546166490725146</c:v>
                </c:pt>
                <c:pt idx="3944">
                  <c:v>0.55340997303470396</c:v>
                </c:pt>
                <c:pt idx="3945">
                  <c:v>0.57267307447096405</c:v>
                </c:pt>
                <c:pt idx="3946">
                  <c:v>0.56456170775190406</c:v>
                </c:pt>
                <c:pt idx="3947">
                  <c:v>0.52398499500625795</c:v>
                </c:pt>
                <c:pt idx="3948">
                  <c:v>0.49101237510562001</c:v>
                </c:pt>
                <c:pt idx="3949">
                  <c:v>0.49603721834067999</c:v>
                </c:pt>
                <c:pt idx="3950">
                  <c:v>0.52898406422100197</c:v>
                </c:pt>
                <c:pt idx="3951">
                  <c:v>0.56449716298999597</c:v>
                </c:pt>
                <c:pt idx="3952">
                  <c:v>0.58399969869018198</c:v>
                </c:pt>
                <c:pt idx="3953">
                  <c:v>0.57318099582492599</c:v>
                </c:pt>
                <c:pt idx="3954">
                  <c:v>0.53426303153994603</c:v>
                </c:pt>
                <c:pt idx="3955">
                  <c:v>0.50228632468987999</c:v>
                </c:pt>
                <c:pt idx="3956">
                  <c:v>0.51190405786411597</c:v>
                </c:pt>
                <c:pt idx="3957">
                  <c:v>0.54672432225447798</c:v>
                </c:pt>
                <c:pt idx="3958">
                  <c:v>0.56193800874716404</c:v>
                </c:pt>
                <c:pt idx="3959">
                  <c:v>0.557109627481434</c:v>
                </c:pt>
                <c:pt idx="3960">
                  <c:v>0.57481523647483601</c:v>
                </c:pt>
                <c:pt idx="3961">
                  <c:v>0.61698301233128405</c:v>
                </c:pt>
                <c:pt idx="3962">
                  <c:v>0.62203459788913795</c:v>
                </c:pt>
                <c:pt idx="3963">
                  <c:v>0.55610582238551398</c:v>
                </c:pt>
                <c:pt idx="3964">
                  <c:v>0.47700606235771997</c:v>
                </c:pt>
                <c:pt idx="3965">
                  <c:v>0.46367203766361997</c:v>
                </c:pt>
                <c:pt idx="3966">
                  <c:v>0.51542038740613805</c:v>
                </c:pt>
                <c:pt idx="3967">
                  <c:v>0.565016838002248</c:v>
                </c:pt>
                <c:pt idx="3968">
                  <c:v>0.56814573596578</c:v>
                </c:pt>
                <c:pt idx="3969">
                  <c:v>0.53669155685069603</c:v>
                </c:pt>
                <c:pt idx="3970">
                  <c:v>0.49859731504039001</c:v>
                </c:pt>
                <c:pt idx="3971">
                  <c:v>0.46812518276408999</c:v>
                </c:pt>
                <c:pt idx="3972">
                  <c:v>0.45364377729476801</c:v>
                </c:pt>
                <c:pt idx="3973">
                  <c:v>0.46088460117422198</c:v>
                </c:pt>
                <c:pt idx="3974">
                  <c:v>0.4835609168428</c:v>
                </c:pt>
                <c:pt idx="3975">
                  <c:v>0.50923842985038603</c:v>
                </c:pt>
                <c:pt idx="3976">
                  <c:v>0.53200729504535205</c:v>
                </c:pt>
                <c:pt idx="3977">
                  <c:v>0.54611735654895599</c:v>
                </c:pt>
                <c:pt idx="3978">
                  <c:v>0.53953798288050603</c:v>
                </c:pt>
                <c:pt idx="3979">
                  <c:v>0.51346946684536199</c:v>
                </c:pt>
                <c:pt idx="3980">
                  <c:v>0.49610513688788199</c:v>
                </c:pt>
                <c:pt idx="3981">
                  <c:v>0.51328519677245199</c:v>
                </c:pt>
                <c:pt idx="3982">
                  <c:v>0.55269989251060603</c:v>
                </c:pt>
                <c:pt idx="3983">
                  <c:v>0.57872237135483595</c:v>
                </c:pt>
                <c:pt idx="3984">
                  <c:v>0.57609673974196807</c:v>
                </c:pt>
                <c:pt idx="3985">
                  <c:v>0.55790706918031197</c:v>
                </c:pt>
                <c:pt idx="3986">
                  <c:v>0.53681618032278999</c:v>
                </c:pt>
                <c:pt idx="3987">
                  <c:v>0.51191784979490595</c:v>
                </c:pt>
                <c:pt idx="3988">
                  <c:v>0.48345461623838998</c:v>
                </c:pt>
                <c:pt idx="3989">
                  <c:v>0.46116322220834199</c:v>
                </c:pt>
                <c:pt idx="3990">
                  <c:v>0.455129039908306</c:v>
                </c:pt>
                <c:pt idx="3991">
                  <c:v>0.46834022898534799</c:v>
                </c:pt>
                <c:pt idx="3992">
                  <c:v>0.49467264159466401</c:v>
                </c:pt>
                <c:pt idx="3993">
                  <c:v>0.51699094986908001</c:v>
                </c:pt>
                <c:pt idx="3994">
                  <c:v>0.51919246786509798</c:v>
                </c:pt>
                <c:pt idx="3995">
                  <c:v>0.51119616765920395</c:v>
                </c:pt>
                <c:pt idx="3996">
                  <c:v>0.52474112728302602</c:v>
                </c:pt>
                <c:pt idx="3997">
                  <c:v>0.56654080356019798</c:v>
                </c:pt>
                <c:pt idx="3998">
                  <c:v>0.59524326418690598</c:v>
                </c:pt>
                <c:pt idx="3999">
                  <c:v>0.57286305765283596</c:v>
                </c:pt>
                <c:pt idx="4000">
                  <c:v>0.52420064966682001</c:v>
                </c:pt>
                <c:pt idx="4001">
                  <c:v>0.51009562540859399</c:v>
                </c:pt>
                <c:pt idx="4002">
                  <c:v>0.54766186642582204</c:v>
                </c:pt>
                <c:pt idx="4003">
                  <c:v>0.59337577076313197</c:v>
                </c:pt>
                <c:pt idx="4004">
                  <c:v>0.60643998833967405</c:v>
                </c:pt>
                <c:pt idx="4005">
                  <c:v>0.59267647112847199</c:v>
                </c:pt>
                <c:pt idx="4006">
                  <c:v>0.57696063889467797</c:v>
                </c:pt>
                <c:pt idx="4007">
                  <c:v>0.56584136897309401</c:v>
                </c:pt>
                <c:pt idx="4008">
                  <c:v>0.55380977396526598</c:v>
                </c:pt>
                <c:pt idx="4009">
                  <c:v>0.54127546708951602</c:v>
                </c:pt>
                <c:pt idx="4010">
                  <c:v>0.52993175369775802</c:v>
                </c:pt>
                <c:pt idx="4011">
                  <c:v>0.51971204387330205</c:v>
                </c:pt>
                <c:pt idx="4012">
                  <c:v>0.52092384692813798</c:v>
                </c:pt>
                <c:pt idx="4013">
                  <c:v>0.54562239601616402</c:v>
                </c:pt>
                <c:pt idx="4014">
                  <c:v>0.57541990655317798</c:v>
                </c:pt>
                <c:pt idx="4015">
                  <c:v>0.56826521029900001</c:v>
                </c:pt>
                <c:pt idx="4016">
                  <c:v>0.51862657572956405</c:v>
                </c:pt>
                <c:pt idx="4017">
                  <c:v>0.48093737393525399</c:v>
                </c:pt>
                <c:pt idx="4018">
                  <c:v>0.50098078412680602</c:v>
                </c:pt>
                <c:pt idx="4019">
                  <c:v>0.54844932236168198</c:v>
                </c:pt>
                <c:pt idx="4020">
                  <c:v>0.55974981432661997</c:v>
                </c:pt>
                <c:pt idx="4021">
                  <c:v>0.53261328237635597</c:v>
                </c:pt>
                <c:pt idx="4022">
                  <c:v>0.52629053347861598</c:v>
                </c:pt>
                <c:pt idx="4023">
                  <c:v>0.56547182700812604</c:v>
                </c:pt>
                <c:pt idx="4024">
                  <c:v>0.59810803268439805</c:v>
                </c:pt>
                <c:pt idx="4025">
                  <c:v>0.57295357968670202</c:v>
                </c:pt>
                <c:pt idx="4026">
                  <c:v>0.51661362575474801</c:v>
                </c:pt>
                <c:pt idx="4027">
                  <c:v>0.49558080866097598</c:v>
                </c:pt>
                <c:pt idx="4028">
                  <c:v>0.52723023657296797</c:v>
                </c:pt>
                <c:pt idx="4029">
                  <c:v>0.57023852968842603</c:v>
                </c:pt>
                <c:pt idx="4030">
                  <c:v>0.59163999410425205</c:v>
                </c:pt>
                <c:pt idx="4031">
                  <c:v>0.60025769166155596</c:v>
                </c:pt>
                <c:pt idx="4032">
                  <c:v>0.61031030400293196</c:v>
                </c:pt>
                <c:pt idx="4033">
                  <c:v>0.61088598300843799</c:v>
                </c:pt>
                <c:pt idx="4034">
                  <c:v>0.589294878723578</c:v>
                </c:pt>
                <c:pt idx="4035">
                  <c:v>0.55866662149959601</c:v>
                </c:pt>
                <c:pt idx="4036">
                  <c:v>0.54050785798311995</c:v>
                </c:pt>
                <c:pt idx="4037">
                  <c:v>0.53528518294729999</c:v>
                </c:pt>
                <c:pt idx="4038">
                  <c:v>0.53127752945919804</c:v>
                </c:pt>
                <c:pt idx="4039">
                  <c:v>0.53230199383857602</c:v>
                </c:pt>
                <c:pt idx="4040">
                  <c:v>0.55277542761138998</c:v>
                </c:pt>
                <c:pt idx="4041">
                  <c:v>0.58606069785997206</c:v>
                </c:pt>
                <c:pt idx="4042">
                  <c:v>0.60081040176006795</c:v>
                </c:pt>
                <c:pt idx="4043">
                  <c:v>0.57967567419840604</c:v>
                </c:pt>
                <c:pt idx="4044">
                  <c:v>0.54750692615530405</c:v>
                </c:pt>
                <c:pt idx="4045">
                  <c:v>0.54484397927528205</c:v>
                </c:pt>
                <c:pt idx="4046">
                  <c:v>0.57760500037703599</c:v>
                </c:pt>
                <c:pt idx="4047">
                  <c:v>0.61000491223605402</c:v>
                </c:pt>
                <c:pt idx="4048">
                  <c:v>0.61090287902652196</c:v>
                </c:pt>
                <c:pt idx="4049">
                  <c:v>0.58910741523156007</c:v>
                </c:pt>
                <c:pt idx="4050">
                  <c:v>0.56878735324381802</c:v>
                </c:pt>
                <c:pt idx="4051">
                  <c:v>0.54709960179018602</c:v>
                </c:pt>
                <c:pt idx="4052">
                  <c:v>0.50669790717378205</c:v>
                </c:pt>
                <c:pt idx="4053">
                  <c:v>0.46633694419625998</c:v>
                </c:pt>
                <c:pt idx="4054">
                  <c:v>0.47712066440596201</c:v>
                </c:pt>
                <c:pt idx="4055">
                  <c:v>0.54821331459201406</c:v>
                </c:pt>
                <c:pt idx="4056">
                  <c:v>0.61236277449454202</c:v>
                </c:pt>
                <c:pt idx="4057">
                  <c:v>0.60344509320349604</c:v>
                </c:pt>
                <c:pt idx="4058">
                  <c:v>0.54614486028026599</c:v>
                </c:pt>
                <c:pt idx="4059">
                  <c:v>0.52228166977680601</c:v>
                </c:pt>
                <c:pt idx="4060">
                  <c:v>0.55790394080229</c:v>
                </c:pt>
                <c:pt idx="4061">
                  <c:v>0.59637531284655998</c:v>
                </c:pt>
                <c:pt idx="4062">
                  <c:v>0.58837333650142798</c:v>
                </c:pt>
                <c:pt idx="4063">
                  <c:v>0.553629868753582</c:v>
                </c:pt>
                <c:pt idx="4064">
                  <c:v>0.53130085521404602</c:v>
                </c:pt>
                <c:pt idx="4065">
                  <c:v>0.51949365780557799</c:v>
                </c:pt>
                <c:pt idx="4066">
                  <c:v>0.50248188875250799</c:v>
                </c:pt>
                <c:pt idx="4067">
                  <c:v>0.49989386972537603</c:v>
                </c:pt>
                <c:pt idx="4068">
                  <c:v>0.53947479709225798</c:v>
                </c:pt>
                <c:pt idx="4069">
                  <c:v>0.59980928598652006</c:v>
                </c:pt>
                <c:pt idx="4070">
                  <c:v>0.62691764179454801</c:v>
                </c:pt>
                <c:pt idx="4071">
                  <c:v>0.60209993270754203</c:v>
                </c:pt>
                <c:pt idx="4072">
                  <c:v>0.55595094199655404</c:v>
                </c:pt>
                <c:pt idx="4073">
                  <c:v>0.51986664884371203</c:v>
                </c:pt>
                <c:pt idx="4074">
                  <c:v>0.499809183387948</c:v>
                </c:pt>
                <c:pt idx="4075">
                  <c:v>0.495594246471318</c:v>
                </c:pt>
                <c:pt idx="4076">
                  <c:v>0.50805599006159197</c:v>
                </c:pt>
                <c:pt idx="4077">
                  <c:v>0.52200520181604804</c:v>
                </c:pt>
                <c:pt idx="4078">
                  <c:v>0.51666948857109796</c:v>
                </c:pt>
                <c:pt idx="4079">
                  <c:v>0.50260547813785605</c:v>
                </c:pt>
                <c:pt idx="4080">
                  <c:v>0.51692975084055204</c:v>
                </c:pt>
                <c:pt idx="4081">
                  <c:v>0.56813436851647803</c:v>
                </c:pt>
                <c:pt idx="4082">
                  <c:v>0.61312364890739002</c:v>
                </c:pt>
                <c:pt idx="4083">
                  <c:v>0.60777243270301207</c:v>
                </c:pt>
                <c:pt idx="4084">
                  <c:v>0.56082883350429602</c:v>
                </c:pt>
                <c:pt idx="4085">
                  <c:v>0.519407213311882</c:v>
                </c:pt>
                <c:pt idx="4086">
                  <c:v>0.51481392599598996</c:v>
                </c:pt>
                <c:pt idx="4087">
                  <c:v>0.53898145818617604</c:v>
                </c:pt>
                <c:pt idx="4088">
                  <c:v>0.56404536879606804</c:v>
                </c:pt>
                <c:pt idx="4089">
                  <c:v>0.56957247127553801</c:v>
                </c:pt>
                <c:pt idx="4090">
                  <c:v>0.555366315933566</c:v>
                </c:pt>
                <c:pt idx="4091">
                  <c:v>0.53809861192821196</c:v>
                </c:pt>
                <c:pt idx="4092">
                  <c:v>0.53255150568692</c:v>
                </c:pt>
                <c:pt idx="4093">
                  <c:v>0.53257190111146402</c:v>
                </c:pt>
                <c:pt idx="4094">
                  <c:v>0.51881417279834396</c:v>
                </c:pt>
                <c:pt idx="4095">
                  <c:v>0.48917078604776199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DA9-46EB-A106-A76C930CC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3026720"/>
        <c:axId val="523029344"/>
      </c:scatterChart>
      <c:valAx>
        <c:axId val="523026720"/>
        <c:scaling>
          <c:orientation val="maxMin"/>
          <c:max val="400"/>
          <c:min val="-30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3029344"/>
        <c:crosses val="autoZero"/>
        <c:crossBetween val="midCat"/>
      </c:valAx>
      <c:valAx>
        <c:axId val="523029344"/>
        <c:scaling>
          <c:orientation val="minMax"/>
        </c:scaling>
        <c:delete val="1"/>
        <c:axPos val="r"/>
        <c:numFmt formatCode="General" sourceLinked="1"/>
        <c:majorTickMark val="none"/>
        <c:minorTickMark val="none"/>
        <c:tickLblPos val="nextTo"/>
        <c:crossAx val="5230267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'93Nb_Ba3Nb1Mo1O85_200kHz_20kHz_'!$C$1</c:f>
              <c:strCache>
                <c:ptCount val="1"/>
                <c:pt idx="0">
                  <c:v>Real+0.0005</c:v>
                </c:pt>
              </c:strCache>
            </c:strRef>
          </c:tx>
          <c:spPr>
            <a:ln w="158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'93Nb_Ba3Nb1Mo1O85_200kHz_20kHz_'!$B$2:$B$1639</c:f>
              <c:numCache>
                <c:formatCode>General</c:formatCode>
                <c:ptCount val="1638"/>
                <c:pt idx="0">
                  <c:v>-350.39636666035301</c:v>
                </c:pt>
                <c:pt idx="1">
                  <c:v>-351.01998303034304</c:v>
                </c:pt>
                <c:pt idx="2">
                  <c:v>-351.64359940033199</c:v>
                </c:pt>
                <c:pt idx="3">
                  <c:v>-352.267215770321</c:v>
                </c:pt>
                <c:pt idx="4">
                  <c:v>-352.89083214031001</c:v>
                </c:pt>
                <c:pt idx="5">
                  <c:v>-353.51444851029999</c:v>
                </c:pt>
                <c:pt idx="6">
                  <c:v>-354.13806488028899</c:v>
                </c:pt>
                <c:pt idx="7">
                  <c:v>-354.761681250278</c:v>
                </c:pt>
                <c:pt idx="8">
                  <c:v>-355.38529762026701</c:v>
                </c:pt>
                <c:pt idx="9">
                  <c:v>-356.00891399025704</c:v>
                </c:pt>
                <c:pt idx="10">
                  <c:v>-356.63253036024599</c:v>
                </c:pt>
                <c:pt idx="11">
                  <c:v>-357.256146730235</c:v>
                </c:pt>
                <c:pt idx="12">
                  <c:v>-357.87976310022401</c:v>
                </c:pt>
                <c:pt idx="13">
                  <c:v>-358.50337947021399</c:v>
                </c:pt>
                <c:pt idx="14">
                  <c:v>-359.12699584020299</c:v>
                </c:pt>
                <c:pt idx="15">
                  <c:v>-359.750612210192</c:v>
                </c:pt>
                <c:pt idx="16">
                  <c:v>-360.37422858018203</c:v>
                </c:pt>
                <c:pt idx="17">
                  <c:v>-360.99784495017099</c:v>
                </c:pt>
                <c:pt idx="18">
                  <c:v>-361.62146132015999</c:v>
                </c:pt>
                <c:pt idx="19">
                  <c:v>-362.245077690149</c:v>
                </c:pt>
                <c:pt idx="20">
                  <c:v>-362.86869406013898</c:v>
                </c:pt>
                <c:pt idx="21">
                  <c:v>-363.49231043012799</c:v>
                </c:pt>
                <c:pt idx="22">
                  <c:v>-364.11592680011699</c:v>
                </c:pt>
                <c:pt idx="23">
                  <c:v>-364.739543170106</c:v>
                </c:pt>
                <c:pt idx="24">
                  <c:v>-365.36315954009604</c:v>
                </c:pt>
                <c:pt idx="25">
                  <c:v>-365.98677591008499</c:v>
                </c:pt>
                <c:pt idx="26">
                  <c:v>-366.610392280074</c:v>
                </c:pt>
                <c:pt idx="27">
                  <c:v>-367.234008650063</c:v>
                </c:pt>
                <c:pt idx="28">
                  <c:v>-367.85762502005298</c:v>
                </c:pt>
                <c:pt idx="29">
                  <c:v>-368.48124139004199</c:v>
                </c:pt>
                <c:pt idx="30">
                  <c:v>-369.104857760031</c:v>
                </c:pt>
                <c:pt idx="31">
                  <c:v>-369.72847413002</c:v>
                </c:pt>
                <c:pt idx="32">
                  <c:v>-370.35209050001004</c:v>
                </c:pt>
                <c:pt idx="33">
                  <c:v>-370.97570686999899</c:v>
                </c:pt>
                <c:pt idx="34">
                  <c:v>-371.599323239988</c:v>
                </c:pt>
                <c:pt idx="35">
                  <c:v>-372.222939609977</c:v>
                </c:pt>
                <c:pt idx="36">
                  <c:v>-372.84655597996698</c:v>
                </c:pt>
                <c:pt idx="37">
                  <c:v>-373.47017234995599</c:v>
                </c:pt>
                <c:pt idx="38">
                  <c:v>-374.093788719945</c:v>
                </c:pt>
                <c:pt idx="39">
                  <c:v>-374.717405089934</c:v>
                </c:pt>
                <c:pt idx="40">
                  <c:v>-375.34102145992404</c:v>
                </c:pt>
                <c:pt idx="41">
                  <c:v>-375.96463782991299</c:v>
                </c:pt>
                <c:pt idx="42">
                  <c:v>-376.588254199902</c:v>
                </c:pt>
                <c:pt idx="43">
                  <c:v>-377.211870569891</c:v>
                </c:pt>
                <c:pt idx="44">
                  <c:v>-377.83548693988098</c:v>
                </c:pt>
                <c:pt idx="45">
                  <c:v>-378.45910330986999</c:v>
                </c:pt>
                <c:pt idx="46">
                  <c:v>-379.082719679859</c:v>
                </c:pt>
                <c:pt idx="47">
                  <c:v>-379.70633604984801</c:v>
                </c:pt>
                <c:pt idx="48">
                  <c:v>-380.32995241983798</c:v>
                </c:pt>
                <c:pt idx="49">
                  <c:v>-380.95356878982699</c:v>
                </c:pt>
                <c:pt idx="50">
                  <c:v>-381.577185159816</c:v>
                </c:pt>
                <c:pt idx="51">
                  <c:v>-382.20080152980501</c:v>
                </c:pt>
                <c:pt idx="52">
                  <c:v>-382.82441789979498</c:v>
                </c:pt>
                <c:pt idx="53">
                  <c:v>-383.44803426978399</c:v>
                </c:pt>
                <c:pt idx="54">
                  <c:v>-384.071650639773</c:v>
                </c:pt>
                <c:pt idx="55">
                  <c:v>-384.69526700976201</c:v>
                </c:pt>
                <c:pt idx="56">
                  <c:v>-385.31888337975198</c:v>
                </c:pt>
                <c:pt idx="57">
                  <c:v>-385.94249974974099</c:v>
                </c:pt>
                <c:pt idx="58">
                  <c:v>-386.56611611973</c:v>
                </c:pt>
                <c:pt idx="59">
                  <c:v>-387.18973248971901</c:v>
                </c:pt>
                <c:pt idx="60">
                  <c:v>-387.81334885970898</c:v>
                </c:pt>
                <c:pt idx="61">
                  <c:v>-388.43696522969799</c:v>
                </c:pt>
                <c:pt idx="62">
                  <c:v>-389.060581599687</c:v>
                </c:pt>
                <c:pt idx="63">
                  <c:v>-389.68419796967601</c:v>
                </c:pt>
                <c:pt idx="64">
                  <c:v>-390.30781433966598</c:v>
                </c:pt>
                <c:pt idx="65">
                  <c:v>-390.93143070965499</c:v>
                </c:pt>
                <c:pt idx="66">
                  <c:v>-391.555047079644</c:v>
                </c:pt>
                <c:pt idx="67">
                  <c:v>-392.17866344963301</c:v>
                </c:pt>
                <c:pt idx="68">
                  <c:v>-392.80227981962298</c:v>
                </c:pt>
                <c:pt idx="69">
                  <c:v>-393.42589618961199</c:v>
                </c:pt>
                <c:pt idx="70">
                  <c:v>-394.049512559601</c:v>
                </c:pt>
                <c:pt idx="71">
                  <c:v>-394.67312892959001</c:v>
                </c:pt>
                <c:pt idx="72">
                  <c:v>-395.29674529957998</c:v>
                </c:pt>
                <c:pt idx="73">
                  <c:v>-395.92036166956899</c:v>
                </c:pt>
                <c:pt idx="74">
                  <c:v>-396.543978039558</c:v>
                </c:pt>
                <c:pt idx="75">
                  <c:v>-397.16759440954701</c:v>
                </c:pt>
                <c:pt idx="76">
                  <c:v>-397.79121077953698</c:v>
                </c:pt>
                <c:pt idx="77">
                  <c:v>-398.41482714952599</c:v>
                </c:pt>
                <c:pt idx="78">
                  <c:v>-399.038443519515</c:v>
                </c:pt>
                <c:pt idx="79">
                  <c:v>-399.66205988950401</c:v>
                </c:pt>
                <c:pt idx="80">
                  <c:v>-400.28567625949398</c:v>
                </c:pt>
                <c:pt idx="81">
                  <c:v>-400.90929262948299</c:v>
                </c:pt>
                <c:pt idx="82">
                  <c:v>-401.532908999472</c:v>
                </c:pt>
                <c:pt idx="83">
                  <c:v>-402.15652536946101</c:v>
                </c:pt>
                <c:pt idx="84">
                  <c:v>-402.78014173945098</c:v>
                </c:pt>
                <c:pt idx="85">
                  <c:v>-403.40375810943999</c:v>
                </c:pt>
                <c:pt idx="86">
                  <c:v>-404.027374479429</c:v>
                </c:pt>
                <c:pt idx="87">
                  <c:v>-404.65099084941801</c:v>
                </c:pt>
                <c:pt idx="88">
                  <c:v>-405.27460721940798</c:v>
                </c:pt>
                <c:pt idx="89">
                  <c:v>-405.89822358939699</c:v>
                </c:pt>
                <c:pt idx="90">
                  <c:v>-406.521839959386</c:v>
                </c:pt>
                <c:pt idx="91">
                  <c:v>-407.14545632937489</c:v>
                </c:pt>
                <c:pt idx="92">
                  <c:v>-407.76907269936407</c:v>
                </c:pt>
                <c:pt idx="93">
                  <c:v>-408.39268906935342</c:v>
                </c:pt>
                <c:pt idx="94">
                  <c:v>-409.0163054393426</c:v>
                </c:pt>
                <c:pt idx="95">
                  <c:v>-409.6399218093319</c:v>
                </c:pt>
                <c:pt idx="96">
                  <c:v>-410.26353817932113</c:v>
                </c:pt>
                <c:pt idx="97">
                  <c:v>-410.88715454931037</c:v>
                </c:pt>
                <c:pt idx="98">
                  <c:v>-411.5107709192996</c:v>
                </c:pt>
                <c:pt idx="99">
                  <c:v>-412.1343872892889</c:v>
                </c:pt>
                <c:pt idx="100">
                  <c:v>-412.75800365927807</c:v>
                </c:pt>
                <c:pt idx="101">
                  <c:v>-413.38162002926742</c:v>
                </c:pt>
                <c:pt idx="102">
                  <c:v>-414.0052363992566</c:v>
                </c:pt>
                <c:pt idx="103">
                  <c:v>-414.6288527692459</c:v>
                </c:pt>
                <c:pt idx="104">
                  <c:v>-415.25246913923513</c:v>
                </c:pt>
                <c:pt idx="105">
                  <c:v>-415.87608550922437</c:v>
                </c:pt>
                <c:pt idx="106">
                  <c:v>-416.4997018792136</c:v>
                </c:pt>
                <c:pt idx="107">
                  <c:v>-417.1233182492029</c:v>
                </c:pt>
                <c:pt idx="108">
                  <c:v>-417.74693461919207</c:v>
                </c:pt>
                <c:pt idx="109">
                  <c:v>-418.37055098918142</c:v>
                </c:pt>
                <c:pt idx="110">
                  <c:v>-418.9941673591706</c:v>
                </c:pt>
                <c:pt idx="111">
                  <c:v>-419.6177837291599</c:v>
                </c:pt>
                <c:pt idx="112">
                  <c:v>-420.24140009914913</c:v>
                </c:pt>
                <c:pt idx="113">
                  <c:v>-420.86501646913837</c:v>
                </c:pt>
                <c:pt idx="114">
                  <c:v>-421.4886328391276</c:v>
                </c:pt>
                <c:pt idx="115">
                  <c:v>-422.1122492091169</c:v>
                </c:pt>
                <c:pt idx="116">
                  <c:v>-422.73586557910608</c:v>
                </c:pt>
                <c:pt idx="117">
                  <c:v>-423.35948194909543</c:v>
                </c:pt>
                <c:pt idx="118">
                  <c:v>-423.9830983190846</c:v>
                </c:pt>
                <c:pt idx="119">
                  <c:v>-424.6067146890739</c:v>
                </c:pt>
                <c:pt idx="120">
                  <c:v>-425.23033105906319</c:v>
                </c:pt>
                <c:pt idx="121">
                  <c:v>-425.85394742905237</c:v>
                </c:pt>
                <c:pt idx="122">
                  <c:v>-426.47756379904172</c:v>
                </c:pt>
                <c:pt idx="123">
                  <c:v>-427.1011801690309</c:v>
                </c:pt>
                <c:pt idx="124">
                  <c:v>-427.72479653902019</c:v>
                </c:pt>
                <c:pt idx="125">
                  <c:v>-428.34841290900943</c:v>
                </c:pt>
                <c:pt idx="126">
                  <c:v>-428.97202927899872</c:v>
                </c:pt>
                <c:pt idx="127">
                  <c:v>-429.5956456489879</c:v>
                </c:pt>
                <c:pt idx="128">
                  <c:v>-430.21926201897719</c:v>
                </c:pt>
                <c:pt idx="129">
                  <c:v>-430.84287838896637</c:v>
                </c:pt>
                <c:pt idx="130">
                  <c:v>-431.46649475895572</c:v>
                </c:pt>
                <c:pt idx="131">
                  <c:v>-432.0901111289449</c:v>
                </c:pt>
                <c:pt idx="132">
                  <c:v>-432.71372749893419</c:v>
                </c:pt>
                <c:pt idx="133">
                  <c:v>-433.33734386892343</c:v>
                </c:pt>
                <c:pt idx="134">
                  <c:v>-433.96096023891272</c:v>
                </c:pt>
                <c:pt idx="135">
                  <c:v>-434.5845766089019</c:v>
                </c:pt>
                <c:pt idx="136">
                  <c:v>-435.20819297889119</c:v>
                </c:pt>
                <c:pt idx="137">
                  <c:v>-435.83180934888037</c:v>
                </c:pt>
                <c:pt idx="138">
                  <c:v>-436.45542571886972</c:v>
                </c:pt>
                <c:pt idx="139">
                  <c:v>-437.0790420888589</c:v>
                </c:pt>
                <c:pt idx="140">
                  <c:v>-437.70265845884819</c:v>
                </c:pt>
                <c:pt idx="141">
                  <c:v>-438.32627482883743</c:v>
                </c:pt>
                <c:pt idx="142">
                  <c:v>-438.94989119882672</c:v>
                </c:pt>
                <c:pt idx="143">
                  <c:v>-439.5735075688159</c:v>
                </c:pt>
                <c:pt idx="144">
                  <c:v>-440.19712393880519</c:v>
                </c:pt>
                <c:pt idx="145">
                  <c:v>-440.82074030879437</c:v>
                </c:pt>
                <c:pt idx="146">
                  <c:v>-441.44435667878372</c:v>
                </c:pt>
                <c:pt idx="147">
                  <c:v>-442.0679730487729</c:v>
                </c:pt>
                <c:pt idx="148">
                  <c:v>-442.69158941876219</c:v>
                </c:pt>
                <c:pt idx="149">
                  <c:v>-443.31520578875143</c:v>
                </c:pt>
                <c:pt idx="150">
                  <c:v>-443.93882215874072</c:v>
                </c:pt>
                <c:pt idx="151">
                  <c:v>-444.5624385287299</c:v>
                </c:pt>
                <c:pt idx="152">
                  <c:v>-445.18605489871919</c:v>
                </c:pt>
                <c:pt idx="153">
                  <c:v>-445.80967126870837</c:v>
                </c:pt>
                <c:pt idx="154">
                  <c:v>-446.43328763869772</c:v>
                </c:pt>
                <c:pt idx="155">
                  <c:v>-447.0569040086869</c:v>
                </c:pt>
                <c:pt idx="156">
                  <c:v>-447.68052037867619</c:v>
                </c:pt>
                <c:pt idx="157">
                  <c:v>-448.30413674866543</c:v>
                </c:pt>
                <c:pt idx="158">
                  <c:v>-448.92775311865472</c:v>
                </c:pt>
                <c:pt idx="159">
                  <c:v>-449.55136948864401</c:v>
                </c:pt>
                <c:pt idx="160">
                  <c:v>-450.17498585863319</c:v>
                </c:pt>
                <c:pt idx="161">
                  <c:v>-450.79860222862249</c:v>
                </c:pt>
                <c:pt idx="162">
                  <c:v>-451.42221859861172</c:v>
                </c:pt>
                <c:pt idx="163">
                  <c:v>-452.04583496860101</c:v>
                </c:pt>
                <c:pt idx="164">
                  <c:v>-452.66945133859019</c:v>
                </c:pt>
                <c:pt idx="165">
                  <c:v>-453.29306770857949</c:v>
                </c:pt>
                <c:pt idx="166">
                  <c:v>-453.91668407856872</c:v>
                </c:pt>
                <c:pt idx="167">
                  <c:v>-454.54030044855801</c:v>
                </c:pt>
                <c:pt idx="168">
                  <c:v>-455.16391681854719</c:v>
                </c:pt>
                <c:pt idx="169">
                  <c:v>-455.78753318853649</c:v>
                </c:pt>
                <c:pt idx="170">
                  <c:v>-456.41114955852572</c:v>
                </c:pt>
                <c:pt idx="171">
                  <c:v>-457.03476592851501</c:v>
                </c:pt>
                <c:pt idx="172">
                  <c:v>-457.65838229850419</c:v>
                </c:pt>
                <c:pt idx="173">
                  <c:v>-458.28199866849349</c:v>
                </c:pt>
                <c:pt idx="174">
                  <c:v>-458.90561503848272</c:v>
                </c:pt>
                <c:pt idx="175">
                  <c:v>-459.52923140847201</c:v>
                </c:pt>
                <c:pt idx="176">
                  <c:v>-460.15284777846119</c:v>
                </c:pt>
                <c:pt idx="177">
                  <c:v>-460.77646414845049</c:v>
                </c:pt>
                <c:pt idx="178">
                  <c:v>-461.40008051843972</c:v>
                </c:pt>
                <c:pt idx="179">
                  <c:v>-462.02369688842901</c:v>
                </c:pt>
                <c:pt idx="180">
                  <c:v>-462.64731325841819</c:v>
                </c:pt>
                <c:pt idx="181">
                  <c:v>-463.27092962840749</c:v>
                </c:pt>
                <c:pt idx="182">
                  <c:v>-463.89454599839672</c:v>
                </c:pt>
                <c:pt idx="183">
                  <c:v>-464.51816236838602</c:v>
                </c:pt>
                <c:pt idx="184">
                  <c:v>-465.14177873837519</c:v>
                </c:pt>
                <c:pt idx="185">
                  <c:v>-465.76539510836449</c:v>
                </c:pt>
                <c:pt idx="186">
                  <c:v>-466.38901147835372</c:v>
                </c:pt>
                <c:pt idx="187">
                  <c:v>-467.01262784834302</c:v>
                </c:pt>
                <c:pt idx="188">
                  <c:v>-467.63624421833219</c:v>
                </c:pt>
                <c:pt idx="189">
                  <c:v>-468.25986058832149</c:v>
                </c:pt>
                <c:pt idx="190">
                  <c:v>-468.88347695831072</c:v>
                </c:pt>
                <c:pt idx="191">
                  <c:v>-469.50709332830002</c:v>
                </c:pt>
                <c:pt idx="192">
                  <c:v>-470.13070969828919</c:v>
                </c:pt>
                <c:pt idx="193">
                  <c:v>-470.75432606827849</c:v>
                </c:pt>
                <c:pt idx="194">
                  <c:v>-471.37794243826772</c:v>
                </c:pt>
                <c:pt idx="195">
                  <c:v>-472.00155880825702</c:v>
                </c:pt>
                <c:pt idx="196">
                  <c:v>-472.6251751782462</c:v>
                </c:pt>
                <c:pt idx="197">
                  <c:v>-473.24879154823549</c:v>
                </c:pt>
                <c:pt idx="198">
                  <c:v>-473.87240791822472</c:v>
                </c:pt>
                <c:pt idx="199">
                  <c:v>-474.49602428821402</c:v>
                </c:pt>
                <c:pt idx="200">
                  <c:v>-475.1196406582032</c:v>
                </c:pt>
                <c:pt idx="201">
                  <c:v>-475.74325702819249</c:v>
                </c:pt>
                <c:pt idx="202">
                  <c:v>-476.36687339818172</c:v>
                </c:pt>
                <c:pt idx="203">
                  <c:v>-476.99048976817102</c:v>
                </c:pt>
                <c:pt idx="204">
                  <c:v>-477.6141061381602</c:v>
                </c:pt>
                <c:pt idx="205">
                  <c:v>-478.23772250814949</c:v>
                </c:pt>
                <c:pt idx="206">
                  <c:v>-478.86133887813878</c:v>
                </c:pt>
                <c:pt idx="207">
                  <c:v>-479.48495524812802</c:v>
                </c:pt>
                <c:pt idx="208">
                  <c:v>-480.10857161811731</c:v>
                </c:pt>
                <c:pt idx="209">
                  <c:v>-480.73218798810649</c:v>
                </c:pt>
                <c:pt idx="210">
                  <c:v>-481.35580435809578</c:v>
                </c:pt>
                <c:pt idx="211">
                  <c:v>-481.97942072808502</c:v>
                </c:pt>
                <c:pt idx="212">
                  <c:v>-482.60303709807431</c:v>
                </c:pt>
                <c:pt idx="213">
                  <c:v>-483.22665346806349</c:v>
                </c:pt>
                <c:pt idx="214">
                  <c:v>-483.85026983805278</c:v>
                </c:pt>
                <c:pt idx="215">
                  <c:v>-484.47388620804202</c:v>
                </c:pt>
                <c:pt idx="216">
                  <c:v>-485.09750257803131</c:v>
                </c:pt>
                <c:pt idx="217">
                  <c:v>-485.72111894802049</c:v>
                </c:pt>
                <c:pt idx="218">
                  <c:v>-486.34473531800978</c:v>
                </c:pt>
                <c:pt idx="219">
                  <c:v>-486.96835168799902</c:v>
                </c:pt>
                <c:pt idx="220">
                  <c:v>-487.59196805798831</c:v>
                </c:pt>
                <c:pt idx="221">
                  <c:v>-488.21558442797749</c:v>
                </c:pt>
                <c:pt idx="222">
                  <c:v>-488.83920079796678</c:v>
                </c:pt>
                <c:pt idx="223">
                  <c:v>-489.46281716795602</c:v>
                </c:pt>
                <c:pt idx="224">
                  <c:v>-490.08643353794531</c:v>
                </c:pt>
                <c:pt idx="225">
                  <c:v>-490.71004990793449</c:v>
                </c:pt>
                <c:pt idx="226">
                  <c:v>-491.33366627792378</c:v>
                </c:pt>
                <c:pt idx="227">
                  <c:v>-491.95728264791302</c:v>
                </c:pt>
                <c:pt idx="228">
                  <c:v>-492.58089901790231</c:v>
                </c:pt>
                <c:pt idx="229">
                  <c:v>-493.20451538789149</c:v>
                </c:pt>
                <c:pt idx="230">
                  <c:v>-493.82813175788078</c:v>
                </c:pt>
                <c:pt idx="231">
                  <c:v>-494.45174812787002</c:v>
                </c:pt>
                <c:pt idx="232">
                  <c:v>-495.07536449785931</c:v>
                </c:pt>
                <c:pt idx="233">
                  <c:v>-495.69898086784849</c:v>
                </c:pt>
                <c:pt idx="234">
                  <c:v>-496.32259723783778</c:v>
                </c:pt>
                <c:pt idx="235">
                  <c:v>-496.94621360782702</c:v>
                </c:pt>
                <c:pt idx="236">
                  <c:v>-497.56982997781625</c:v>
                </c:pt>
                <c:pt idx="237">
                  <c:v>-498.19344634780549</c:v>
                </c:pt>
                <c:pt idx="238">
                  <c:v>-498.81706271779473</c:v>
                </c:pt>
                <c:pt idx="239">
                  <c:v>-499.44067908778396</c:v>
                </c:pt>
                <c:pt idx="240">
                  <c:v>-500.06429545777326</c:v>
                </c:pt>
                <c:pt idx="241">
                  <c:v>-500.68791182776249</c:v>
                </c:pt>
                <c:pt idx="242">
                  <c:v>-501.31152819775173</c:v>
                </c:pt>
                <c:pt idx="243">
                  <c:v>-501.93514456774102</c:v>
                </c:pt>
                <c:pt idx="244">
                  <c:v>-502.55876093773026</c:v>
                </c:pt>
                <c:pt idx="245">
                  <c:v>-503.18237730771949</c:v>
                </c:pt>
                <c:pt idx="246">
                  <c:v>-503.80599367770873</c:v>
                </c:pt>
                <c:pt idx="247">
                  <c:v>-504.42961004769802</c:v>
                </c:pt>
                <c:pt idx="248">
                  <c:v>-505.05322641768726</c:v>
                </c:pt>
                <c:pt idx="249">
                  <c:v>-505.67684278767649</c:v>
                </c:pt>
                <c:pt idx="250">
                  <c:v>-506.30045915766573</c:v>
                </c:pt>
                <c:pt idx="251">
                  <c:v>-506.92407552765502</c:v>
                </c:pt>
                <c:pt idx="252">
                  <c:v>-507.54769189764426</c:v>
                </c:pt>
                <c:pt idx="253">
                  <c:v>-508.17130826763349</c:v>
                </c:pt>
                <c:pt idx="254">
                  <c:v>-508.79492463762278</c:v>
                </c:pt>
                <c:pt idx="255">
                  <c:v>-509.41854100761202</c:v>
                </c:pt>
                <c:pt idx="256">
                  <c:v>-510.04215737760126</c:v>
                </c:pt>
                <c:pt idx="257">
                  <c:v>-510.66577374759049</c:v>
                </c:pt>
                <c:pt idx="258">
                  <c:v>-511.28939011757979</c:v>
                </c:pt>
                <c:pt idx="259">
                  <c:v>-511.91300648756902</c:v>
                </c:pt>
                <c:pt idx="260">
                  <c:v>-512.53662285755831</c:v>
                </c:pt>
                <c:pt idx="261">
                  <c:v>-513.16023922754755</c:v>
                </c:pt>
                <c:pt idx="262">
                  <c:v>-513.78385559753679</c:v>
                </c:pt>
                <c:pt idx="263">
                  <c:v>-514.40747196752602</c:v>
                </c:pt>
                <c:pt idx="264">
                  <c:v>-515.03108833751526</c:v>
                </c:pt>
                <c:pt idx="265">
                  <c:v>-515.65470470750449</c:v>
                </c:pt>
                <c:pt idx="266">
                  <c:v>-516.27832107749373</c:v>
                </c:pt>
                <c:pt idx="267">
                  <c:v>-516.90193744748296</c:v>
                </c:pt>
                <c:pt idx="268">
                  <c:v>-517.5255538174722</c:v>
                </c:pt>
                <c:pt idx="269">
                  <c:v>-518.14917018746155</c:v>
                </c:pt>
                <c:pt idx="270">
                  <c:v>-518.77278655745067</c:v>
                </c:pt>
                <c:pt idx="271">
                  <c:v>-519.39640292744002</c:v>
                </c:pt>
                <c:pt idx="272">
                  <c:v>-520.02001929742914</c:v>
                </c:pt>
                <c:pt idx="273">
                  <c:v>-520.64363566741849</c:v>
                </c:pt>
                <c:pt idx="274">
                  <c:v>-521.26725203740773</c:v>
                </c:pt>
                <c:pt idx="275">
                  <c:v>-521.89086840739697</c:v>
                </c:pt>
                <c:pt idx="276">
                  <c:v>-522.5144847773862</c:v>
                </c:pt>
                <c:pt idx="277">
                  <c:v>-523.13810114737555</c:v>
                </c:pt>
                <c:pt idx="278">
                  <c:v>-523.76171751736467</c:v>
                </c:pt>
                <c:pt idx="279">
                  <c:v>-524.38533388735402</c:v>
                </c:pt>
                <c:pt idx="280">
                  <c:v>-525.00895025734326</c:v>
                </c:pt>
                <c:pt idx="281">
                  <c:v>-525.63256662733249</c:v>
                </c:pt>
                <c:pt idx="282">
                  <c:v>-526.25618299732173</c:v>
                </c:pt>
                <c:pt idx="283">
                  <c:v>-526.87979936731097</c:v>
                </c:pt>
                <c:pt idx="284">
                  <c:v>-527.5034157373002</c:v>
                </c:pt>
                <c:pt idx="285">
                  <c:v>-528.12703210728955</c:v>
                </c:pt>
                <c:pt idx="286">
                  <c:v>-528.75064847727867</c:v>
                </c:pt>
                <c:pt idx="287">
                  <c:v>-529.37426484726802</c:v>
                </c:pt>
                <c:pt idx="288">
                  <c:v>-529.99788121725715</c:v>
                </c:pt>
                <c:pt idx="289">
                  <c:v>-530.62149758724649</c:v>
                </c:pt>
                <c:pt idx="290">
                  <c:v>-531.24511395723584</c:v>
                </c:pt>
                <c:pt idx="291">
                  <c:v>-531.86873032722497</c:v>
                </c:pt>
                <c:pt idx="292">
                  <c:v>-532.49234669721432</c:v>
                </c:pt>
                <c:pt idx="293">
                  <c:v>-533.11596306720355</c:v>
                </c:pt>
                <c:pt idx="294">
                  <c:v>-533.73957943719279</c:v>
                </c:pt>
                <c:pt idx="295">
                  <c:v>-534.36319580718202</c:v>
                </c:pt>
                <c:pt idx="296">
                  <c:v>-534.98681217717126</c:v>
                </c:pt>
                <c:pt idx="297">
                  <c:v>-535.6104285471605</c:v>
                </c:pt>
                <c:pt idx="298">
                  <c:v>-536.23404491714984</c:v>
                </c:pt>
                <c:pt idx="299">
                  <c:v>-536.85766128713897</c:v>
                </c:pt>
                <c:pt idx="300">
                  <c:v>-537.48127765712832</c:v>
                </c:pt>
                <c:pt idx="301">
                  <c:v>-538.10489402711755</c:v>
                </c:pt>
                <c:pt idx="302">
                  <c:v>-538.72851039710679</c:v>
                </c:pt>
                <c:pt idx="303">
                  <c:v>-539.35212676709602</c:v>
                </c:pt>
                <c:pt idx="304">
                  <c:v>-539.97574313708526</c:v>
                </c:pt>
                <c:pt idx="305">
                  <c:v>-540.5993595070745</c:v>
                </c:pt>
                <c:pt idx="306">
                  <c:v>-541.22297587706385</c:v>
                </c:pt>
                <c:pt idx="307">
                  <c:v>-541.84659224705297</c:v>
                </c:pt>
                <c:pt idx="308">
                  <c:v>-542.47020861704232</c:v>
                </c:pt>
                <c:pt idx="309">
                  <c:v>-543.09382498703155</c:v>
                </c:pt>
                <c:pt idx="310">
                  <c:v>-543.71744135702079</c:v>
                </c:pt>
                <c:pt idx="311">
                  <c:v>-544.34105772701002</c:v>
                </c:pt>
                <c:pt idx="312">
                  <c:v>-544.96467409699926</c:v>
                </c:pt>
                <c:pt idx="313">
                  <c:v>-545.5882904669885</c:v>
                </c:pt>
                <c:pt idx="314">
                  <c:v>-546.21190683697785</c:v>
                </c:pt>
                <c:pt idx="315">
                  <c:v>-546.83552320696697</c:v>
                </c:pt>
                <c:pt idx="316">
                  <c:v>-547.45913957695632</c:v>
                </c:pt>
                <c:pt idx="317">
                  <c:v>-548.08275594694555</c:v>
                </c:pt>
                <c:pt idx="318">
                  <c:v>-548.70637231693479</c:v>
                </c:pt>
                <c:pt idx="319">
                  <c:v>-549.32998868692403</c:v>
                </c:pt>
                <c:pt idx="320">
                  <c:v>-549.95360505691326</c:v>
                </c:pt>
                <c:pt idx="321">
                  <c:v>-550.5772214269025</c:v>
                </c:pt>
                <c:pt idx="322">
                  <c:v>-551.20083779689185</c:v>
                </c:pt>
                <c:pt idx="323">
                  <c:v>-551.82445416688097</c:v>
                </c:pt>
                <c:pt idx="324">
                  <c:v>-552.44807053687032</c:v>
                </c:pt>
                <c:pt idx="325">
                  <c:v>-553.07168690685944</c:v>
                </c:pt>
                <c:pt idx="326">
                  <c:v>-553.69530327684879</c:v>
                </c:pt>
                <c:pt idx="327">
                  <c:v>-554.31891964683803</c:v>
                </c:pt>
                <c:pt idx="328">
                  <c:v>-554.94253601682726</c:v>
                </c:pt>
                <c:pt idx="329">
                  <c:v>-555.5661523868165</c:v>
                </c:pt>
                <c:pt idx="330">
                  <c:v>-556.18976875680585</c:v>
                </c:pt>
                <c:pt idx="331">
                  <c:v>-556.81338512679497</c:v>
                </c:pt>
                <c:pt idx="332">
                  <c:v>-557.43700149678432</c:v>
                </c:pt>
                <c:pt idx="333">
                  <c:v>-558.06061786677355</c:v>
                </c:pt>
                <c:pt idx="334">
                  <c:v>-558.68423423676279</c:v>
                </c:pt>
                <c:pt idx="335">
                  <c:v>-559.30785060675214</c:v>
                </c:pt>
                <c:pt idx="336">
                  <c:v>-559.93146697674126</c:v>
                </c:pt>
                <c:pt idx="337">
                  <c:v>-560.55508334673061</c:v>
                </c:pt>
                <c:pt idx="338">
                  <c:v>-561.17869971671985</c:v>
                </c:pt>
                <c:pt idx="339">
                  <c:v>-561.80231608670908</c:v>
                </c:pt>
                <c:pt idx="340">
                  <c:v>-562.42593245669832</c:v>
                </c:pt>
                <c:pt idx="341">
                  <c:v>-563.04954882668756</c:v>
                </c:pt>
                <c:pt idx="342">
                  <c:v>-563.67316519667679</c:v>
                </c:pt>
                <c:pt idx="343">
                  <c:v>-564.29678156666614</c:v>
                </c:pt>
                <c:pt idx="344">
                  <c:v>-564.92039793665526</c:v>
                </c:pt>
                <c:pt idx="345">
                  <c:v>-565.54401430664461</c:v>
                </c:pt>
                <c:pt idx="346">
                  <c:v>-566.16763067663385</c:v>
                </c:pt>
                <c:pt idx="347">
                  <c:v>-566.79124704662308</c:v>
                </c:pt>
                <c:pt idx="348">
                  <c:v>-567.41486341661232</c:v>
                </c:pt>
                <c:pt idx="349">
                  <c:v>-568.03847978660156</c:v>
                </c:pt>
                <c:pt idx="350">
                  <c:v>-568.66209615659079</c:v>
                </c:pt>
                <c:pt idx="351">
                  <c:v>-569.28571252658014</c:v>
                </c:pt>
                <c:pt idx="352">
                  <c:v>-569.90932889656926</c:v>
                </c:pt>
                <c:pt idx="353">
                  <c:v>-570.53294526655861</c:v>
                </c:pt>
                <c:pt idx="354">
                  <c:v>-571.15656163654785</c:v>
                </c:pt>
                <c:pt idx="355">
                  <c:v>-571.78017800653708</c:v>
                </c:pt>
                <c:pt idx="356">
                  <c:v>-572.40379437652632</c:v>
                </c:pt>
                <c:pt idx="357">
                  <c:v>-573.02741074651556</c:v>
                </c:pt>
                <c:pt idx="358">
                  <c:v>-573.65102711650479</c:v>
                </c:pt>
                <c:pt idx="359">
                  <c:v>-574.27464348649414</c:v>
                </c:pt>
                <c:pt idx="360">
                  <c:v>-574.89825985648326</c:v>
                </c:pt>
                <c:pt idx="361">
                  <c:v>-575.52187622647261</c:v>
                </c:pt>
                <c:pt idx="362">
                  <c:v>-576.14549259646185</c:v>
                </c:pt>
                <c:pt idx="363">
                  <c:v>-576.76910896645109</c:v>
                </c:pt>
                <c:pt idx="364">
                  <c:v>-577.39272533644032</c:v>
                </c:pt>
                <c:pt idx="365">
                  <c:v>-578.01634170642956</c:v>
                </c:pt>
                <c:pt idx="366">
                  <c:v>-578.63995807641879</c:v>
                </c:pt>
                <c:pt idx="367">
                  <c:v>-579.26357444640814</c:v>
                </c:pt>
                <c:pt idx="368">
                  <c:v>-579.88719081639726</c:v>
                </c:pt>
                <c:pt idx="369">
                  <c:v>-580.51080718638661</c:v>
                </c:pt>
                <c:pt idx="370">
                  <c:v>-581.13442355637585</c:v>
                </c:pt>
                <c:pt idx="371">
                  <c:v>-581.75803992636509</c:v>
                </c:pt>
                <c:pt idx="372">
                  <c:v>-582.38165629635432</c:v>
                </c:pt>
                <c:pt idx="373">
                  <c:v>-583.00527266634356</c:v>
                </c:pt>
                <c:pt idx="374">
                  <c:v>-583.62888903633279</c:v>
                </c:pt>
                <c:pt idx="375">
                  <c:v>-584.25250540632214</c:v>
                </c:pt>
                <c:pt idx="376">
                  <c:v>-584.87612177631127</c:v>
                </c:pt>
                <c:pt idx="377">
                  <c:v>-585.49973814630061</c:v>
                </c:pt>
                <c:pt idx="378">
                  <c:v>-586.12335451628974</c:v>
                </c:pt>
                <c:pt idx="379">
                  <c:v>-586.74697088627909</c:v>
                </c:pt>
                <c:pt idx="380">
                  <c:v>-587.37058725626832</c:v>
                </c:pt>
                <c:pt idx="381">
                  <c:v>-587.99420362625756</c:v>
                </c:pt>
                <c:pt idx="382">
                  <c:v>-588.61781999624679</c:v>
                </c:pt>
                <c:pt idx="383">
                  <c:v>-589.24143636623614</c:v>
                </c:pt>
                <c:pt idx="384">
                  <c:v>-589.86505273622527</c:v>
                </c:pt>
                <c:pt idx="385">
                  <c:v>-590.48866910621462</c:v>
                </c:pt>
                <c:pt idx="386">
                  <c:v>-591.11228547620385</c:v>
                </c:pt>
                <c:pt idx="387">
                  <c:v>-591.73590184619309</c:v>
                </c:pt>
                <c:pt idx="388">
                  <c:v>-592.35951821618244</c:v>
                </c:pt>
                <c:pt idx="389">
                  <c:v>-592.98313458617156</c:v>
                </c:pt>
                <c:pt idx="390">
                  <c:v>-593.60675095616091</c:v>
                </c:pt>
                <c:pt idx="391">
                  <c:v>-594.23036732615014</c:v>
                </c:pt>
                <c:pt idx="392">
                  <c:v>-594.85398369613938</c:v>
                </c:pt>
                <c:pt idx="393">
                  <c:v>-595.47760006612862</c:v>
                </c:pt>
                <c:pt idx="394">
                  <c:v>-596.10121643611785</c:v>
                </c:pt>
                <c:pt idx="395">
                  <c:v>-596.72483280610709</c:v>
                </c:pt>
                <c:pt idx="396">
                  <c:v>-597.34844917609644</c:v>
                </c:pt>
                <c:pt idx="397">
                  <c:v>-597.97206554608556</c:v>
                </c:pt>
                <c:pt idx="398">
                  <c:v>-598.59568191607491</c:v>
                </c:pt>
                <c:pt idx="399">
                  <c:v>-599.21929828606415</c:v>
                </c:pt>
                <c:pt idx="400">
                  <c:v>-599.84291465605338</c:v>
                </c:pt>
                <c:pt idx="401">
                  <c:v>-600.46653102604262</c:v>
                </c:pt>
                <c:pt idx="402">
                  <c:v>-601.09014739603185</c:v>
                </c:pt>
                <c:pt idx="403">
                  <c:v>-601.71376376602109</c:v>
                </c:pt>
                <c:pt idx="404">
                  <c:v>-602.33738013601044</c:v>
                </c:pt>
                <c:pt idx="405">
                  <c:v>-602.96099650599956</c:v>
                </c:pt>
                <c:pt idx="406">
                  <c:v>-603.58461287598891</c:v>
                </c:pt>
                <c:pt idx="407">
                  <c:v>-604.20822924597815</c:v>
                </c:pt>
                <c:pt idx="408">
                  <c:v>-604.83184561596738</c:v>
                </c:pt>
                <c:pt idx="409">
                  <c:v>-605.45546198595662</c:v>
                </c:pt>
                <c:pt idx="410">
                  <c:v>-606.07907835594585</c:v>
                </c:pt>
                <c:pt idx="411">
                  <c:v>-606.70269472593509</c:v>
                </c:pt>
                <c:pt idx="412">
                  <c:v>-607.32631109592398</c:v>
                </c:pt>
                <c:pt idx="413">
                  <c:v>-607.94992746591299</c:v>
                </c:pt>
                <c:pt idx="414">
                  <c:v>-608.573543835902</c:v>
                </c:pt>
                <c:pt idx="415">
                  <c:v>-609.19716020589203</c:v>
                </c:pt>
                <c:pt idx="416">
                  <c:v>-609.82077657588104</c:v>
                </c:pt>
                <c:pt idx="417">
                  <c:v>-610.44439294587005</c:v>
                </c:pt>
                <c:pt idx="418">
                  <c:v>-611.06800931585894</c:v>
                </c:pt>
                <c:pt idx="419">
                  <c:v>-611.69162568584898</c:v>
                </c:pt>
                <c:pt idx="420">
                  <c:v>-612.31524205583798</c:v>
                </c:pt>
                <c:pt idx="421">
                  <c:v>-612.93885842582699</c:v>
                </c:pt>
                <c:pt idx="422">
                  <c:v>-613.562474795816</c:v>
                </c:pt>
                <c:pt idx="423">
                  <c:v>-614.18609116580603</c:v>
                </c:pt>
                <c:pt idx="424">
                  <c:v>-614.80970753579504</c:v>
                </c:pt>
                <c:pt idx="425">
                  <c:v>-615.43332390578394</c:v>
                </c:pt>
                <c:pt idx="426">
                  <c:v>-616.05694027577306</c:v>
                </c:pt>
                <c:pt idx="427">
                  <c:v>-616.68055664576298</c:v>
                </c:pt>
                <c:pt idx="428">
                  <c:v>-617.30417301575199</c:v>
                </c:pt>
                <c:pt idx="429">
                  <c:v>-617.92778938574099</c:v>
                </c:pt>
                <c:pt idx="430">
                  <c:v>-618.55140575573</c:v>
                </c:pt>
                <c:pt idx="431">
                  <c:v>-619.17502212572003</c:v>
                </c:pt>
                <c:pt idx="432">
                  <c:v>-619.79863849570904</c:v>
                </c:pt>
                <c:pt idx="433">
                  <c:v>-620.42225486569805</c:v>
                </c:pt>
                <c:pt idx="434">
                  <c:v>-621.04587123568695</c:v>
                </c:pt>
                <c:pt idx="435">
                  <c:v>-621.66948760567698</c:v>
                </c:pt>
                <c:pt idx="436">
                  <c:v>-622.29310397566599</c:v>
                </c:pt>
                <c:pt idx="437">
                  <c:v>-622.91672034565499</c:v>
                </c:pt>
                <c:pt idx="438">
                  <c:v>-623.540336715644</c:v>
                </c:pt>
                <c:pt idx="439">
                  <c:v>-624.16395308563403</c:v>
                </c:pt>
                <c:pt idx="440">
                  <c:v>-624.78756945562304</c:v>
                </c:pt>
                <c:pt idx="441">
                  <c:v>-625.41118582561194</c:v>
                </c:pt>
                <c:pt idx="442">
                  <c:v>-626.03480219560106</c:v>
                </c:pt>
                <c:pt idx="443">
                  <c:v>-626.65841856559098</c:v>
                </c:pt>
                <c:pt idx="444">
                  <c:v>-627.28203493557999</c:v>
                </c:pt>
                <c:pt idx="445">
                  <c:v>-627.90565130556899</c:v>
                </c:pt>
                <c:pt idx="446">
                  <c:v>-628.529267675558</c:v>
                </c:pt>
                <c:pt idx="447">
                  <c:v>-629.15288404554803</c:v>
                </c:pt>
                <c:pt idx="448">
                  <c:v>-629.77650041553704</c:v>
                </c:pt>
                <c:pt idx="449">
                  <c:v>-630.40011678552605</c:v>
                </c:pt>
                <c:pt idx="450">
                  <c:v>-631.02373315551495</c:v>
                </c:pt>
                <c:pt idx="451">
                  <c:v>-631.64734952550498</c:v>
                </c:pt>
                <c:pt idx="452">
                  <c:v>-632.27096589549399</c:v>
                </c:pt>
                <c:pt idx="453">
                  <c:v>-632.894582265483</c:v>
                </c:pt>
                <c:pt idx="454">
                  <c:v>-633.518198635472</c:v>
                </c:pt>
                <c:pt idx="455">
                  <c:v>-634.14181500546204</c:v>
                </c:pt>
                <c:pt idx="456">
                  <c:v>-634.76543137545104</c:v>
                </c:pt>
                <c:pt idx="457">
                  <c:v>-635.38904774543994</c:v>
                </c:pt>
                <c:pt idx="458">
                  <c:v>-636.01266411542906</c:v>
                </c:pt>
                <c:pt idx="459">
                  <c:v>-636.63628048541898</c:v>
                </c:pt>
                <c:pt idx="460">
                  <c:v>-637.25989685540799</c:v>
                </c:pt>
                <c:pt idx="461">
                  <c:v>-637.883513225397</c:v>
                </c:pt>
                <c:pt idx="462">
                  <c:v>-638.50712959538703</c:v>
                </c:pt>
                <c:pt idx="463">
                  <c:v>-639.13074596537604</c:v>
                </c:pt>
                <c:pt idx="464">
                  <c:v>-639.75436233536493</c:v>
                </c:pt>
                <c:pt idx="465">
                  <c:v>-640.37797870535405</c:v>
                </c:pt>
                <c:pt idx="466">
                  <c:v>-641.00159507534397</c:v>
                </c:pt>
                <c:pt idx="467">
                  <c:v>-641.62521144533298</c:v>
                </c:pt>
                <c:pt idx="468">
                  <c:v>-642.24882781532199</c:v>
                </c:pt>
                <c:pt idx="469">
                  <c:v>-642.872444185311</c:v>
                </c:pt>
                <c:pt idx="470">
                  <c:v>-643.49606055530103</c:v>
                </c:pt>
                <c:pt idx="471">
                  <c:v>-644.11967692529004</c:v>
                </c:pt>
                <c:pt idx="472">
                  <c:v>-644.74329329527905</c:v>
                </c:pt>
                <c:pt idx="473">
                  <c:v>-645.36690966526794</c:v>
                </c:pt>
                <c:pt idx="474">
                  <c:v>-645.99052603525797</c:v>
                </c:pt>
                <c:pt idx="475">
                  <c:v>-646.61414240524698</c:v>
                </c:pt>
                <c:pt idx="476">
                  <c:v>-647.23775877523599</c:v>
                </c:pt>
                <c:pt idx="477">
                  <c:v>-647.861375145225</c:v>
                </c:pt>
                <c:pt idx="478">
                  <c:v>-648.48499151521503</c:v>
                </c:pt>
                <c:pt idx="479">
                  <c:v>-649.10860788520404</c:v>
                </c:pt>
                <c:pt idx="480">
                  <c:v>-649.73222425519293</c:v>
                </c:pt>
                <c:pt idx="481">
                  <c:v>-650.35584062518205</c:v>
                </c:pt>
                <c:pt idx="482">
                  <c:v>-650.97945699517197</c:v>
                </c:pt>
                <c:pt idx="483">
                  <c:v>-651.60307336516098</c:v>
                </c:pt>
                <c:pt idx="484">
                  <c:v>-652.22668973514999</c:v>
                </c:pt>
                <c:pt idx="485">
                  <c:v>-652.850306105139</c:v>
                </c:pt>
                <c:pt idx="486">
                  <c:v>-653.47392247512903</c:v>
                </c:pt>
                <c:pt idx="487">
                  <c:v>-654.09753884511804</c:v>
                </c:pt>
                <c:pt idx="488">
                  <c:v>-654.72115521510705</c:v>
                </c:pt>
                <c:pt idx="489">
                  <c:v>-655.34477158509594</c:v>
                </c:pt>
                <c:pt idx="490">
                  <c:v>-655.96838795508597</c:v>
                </c:pt>
                <c:pt idx="491">
                  <c:v>-656.59200432507498</c:v>
                </c:pt>
                <c:pt idx="492">
                  <c:v>-657.21562069506399</c:v>
                </c:pt>
                <c:pt idx="493">
                  <c:v>-657.839237065053</c:v>
                </c:pt>
                <c:pt idx="494">
                  <c:v>-658.46285343504303</c:v>
                </c:pt>
                <c:pt idx="495">
                  <c:v>-659.08646980503204</c:v>
                </c:pt>
                <c:pt idx="496">
                  <c:v>-659.71008617502093</c:v>
                </c:pt>
                <c:pt idx="497">
                  <c:v>-660.33370254501006</c:v>
                </c:pt>
                <c:pt idx="498">
                  <c:v>-660.95731891499997</c:v>
                </c:pt>
                <c:pt idx="499">
                  <c:v>-661.58093528498898</c:v>
                </c:pt>
                <c:pt idx="500">
                  <c:v>-662.20455165497799</c:v>
                </c:pt>
                <c:pt idx="501">
                  <c:v>-662.828168024967</c:v>
                </c:pt>
                <c:pt idx="502">
                  <c:v>-663.45178439495703</c:v>
                </c:pt>
                <c:pt idx="503">
                  <c:v>-664.07540076494604</c:v>
                </c:pt>
                <c:pt idx="504">
                  <c:v>-664.69901713493505</c:v>
                </c:pt>
                <c:pt idx="505">
                  <c:v>-665.32263350492394</c:v>
                </c:pt>
                <c:pt idx="506">
                  <c:v>-665.94624987491397</c:v>
                </c:pt>
                <c:pt idx="507">
                  <c:v>-666.56986624490298</c:v>
                </c:pt>
                <c:pt idx="508">
                  <c:v>-667.19348261489199</c:v>
                </c:pt>
                <c:pt idx="509">
                  <c:v>-667.817098984881</c:v>
                </c:pt>
                <c:pt idx="510">
                  <c:v>-668.44071535487103</c:v>
                </c:pt>
                <c:pt idx="511">
                  <c:v>-669.06433172486004</c:v>
                </c:pt>
                <c:pt idx="512">
                  <c:v>-669.68794809484893</c:v>
                </c:pt>
                <c:pt idx="513">
                  <c:v>-670.31156446483806</c:v>
                </c:pt>
                <c:pt idx="514">
                  <c:v>-670.93518083482797</c:v>
                </c:pt>
                <c:pt idx="515">
                  <c:v>-671.55879720481698</c:v>
                </c:pt>
                <c:pt idx="516">
                  <c:v>-672.18241357480599</c:v>
                </c:pt>
                <c:pt idx="517">
                  <c:v>-672.806029944795</c:v>
                </c:pt>
                <c:pt idx="518">
                  <c:v>-673.42964631478503</c:v>
                </c:pt>
                <c:pt idx="519">
                  <c:v>-674.05326268477404</c:v>
                </c:pt>
                <c:pt idx="520">
                  <c:v>-674.67687905476305</c:v>
                </c:pt>
                <c:pt idx="521">
                  <c:v>-675.30049542475194</c:v>
                </c:pt>
                <c:pt idx="522">
                  <c:v>-675.92411179474198</c:v>
                </c:pt>
                <c:pt idx="523">
                  <c:v>-676.54772816473098</c:v>
                </c:pt>
                <c:pt idx="524">
                  <c:v>-677.17134453471999</c:v>
                </c:pt>
                <c:pt idx="525">
                  <c:v>-677.794960904709</c:v>
                </c:pt>
                <c:pt idx="526">
                  <c:v>-678.41857727469903</c:v>
                </c:pt>
                <c:pt idx="527">
                  <c:v>-679.04219364468804</c:v>
                </c:pt>
                <c:pt idx="528">
                  <c:v>-679.66581001467694</c:v>
                </c:pt>
                <c:pt idx="529">
                  <c:v>-680.28942638466606</c:v>
                </c:pt>
                <c:pt idx="530">
                  <c:v>-680.91304275465598</c:v>
                </c:pt>
                <c:pt idx="531">
                  <c:v>-681.53665912464498</c:v>
                </c:pt>
                <c:pt idx="532">
                  <c:v>-682.16027549463399</c:v>
                </c:pt>
                <c:pt idx="533">
                  <c:v>-682.783891864623</c:v>
                </c:pt>
                <c:pt idx="534">
                  <c:v>-683.40750823461303</c:v>
                </c:pt>
                <c:pt idx="535">
                  <c:v>-684.03112460460204</c:v>
                </c:pt>
                <c:pt idx="536">
                  <c:v>-684.65474097459105</c:v>
                </c:pt>
                <c:pt idx="537">
                  <c:v>-685.27835734457994</c:v>
                </c:pt>
                <c:pt idx="538">
                  <c:v>-685.90197371456998</c:v>
                </c:pt>
                <c:pt idx="539">
                  <c:v>-686.52559008455898</c:v>
                </c:pt>
                <c:pt idx="540">
                  <c:v>-687.14920645454799</c:v>
                </c:pt>
                <c:pt idx="541">
                  <c:v>-687.772822824537</c:v>
                </c:pt>
                <c:pt idx="542">
                  <c:v>-688.39643919452703</c:v>
                </c:pt>
                <c:pt idx="543">
                  <c:v>-689.02005556451604</c:v>
                </c:pt>
                <c:pt idx="544">
                  <c:v>-689.64367193450494</c:v>
                </c:pt>
                <c:pt idx="545">
                  <c:v>-690.26728830449406</c:v>
                </c:pt>
                <c:pt idx="546">
                  <c:v>-690.89090467448398</c:v>
                </c:pt>
                <c:pt idx="547">
                  <c:v>-691.51452104447299</c:v>
                </c:pt>
                <c:pt idx="548">
                  <c:v>-692.13813741446199</c:v>
                </c:pt>
                <c:pt idx="549">
                  <c:v>-692.761753784451</c:v>
                </c:pt>
                <c:pt idx="550">
                  <c:v>-693.38537015444103</c:v>
                </c:pt>
                <c:pt idx="551">
                  <c:v>-694.00898652442993</c:v>
                </c:pt>
                <c:pt idx="552">
                  <c:v>-694.63260289441905</c:v>
                </c:pt>
                <c:pt idx="553">
                  <c:v>-695.25621926440795</c:v>
                </c:pt>
                <c:pt idx="554">
                  <c:v>-695.87983563439798</c:v>
                </c:pt>
                <c:pt idx="555">
                  <c:v>-696.50345200438699</c:v>
                </c:pt>
                <c:pt idx="556">
                  <c:v>-697.12706837437599</c:v>
                </c:pt>
                <c:pt idx="557">
                  <c:v>-697.750684744365</c:v>
                </c:pt>
                <c:pt idx="558">
                  <c:v>-698.37430111435503</c:v>
                </c:pt>
                <c:pt idx="559">
                  <c:v>-698.99791748434404</c:v>
                </c:pt>
                <c:pt idx="560">
                  <c:v>-699.62153385433294</c:v>
                </c:pt>
                <c:pt idx="561">
                  <c:v>-700.24515022432206</c:v>
                </c:pt>
                <c:pt idx="562">
                  <c:v>-700.86876659431198</c:v>
                </c:pt>
                <c:pt idx="563">
                  <c:v>-701.49238296430099</c:v>
                </c:pt>
                <c:pt idx="564">
                  <c:v>-702.11599933429</c:v>
                </c:pt>
                <c:pt idx="565">
                  <c:v>-702.739615704279</c:v>
                </c:pt>
                <c:pt idx="566">
                  <c:v>-703.36323207426904</c:v>
                </c:pt>
                <c:pt idx="567">
                  <c:v>-703.98684844425793</c:v>
                </c:pt>
                <c:pt idx="568">
                  <c:v>-704.61046481424705</c:v>
                </c:pt>
                <c:pt idx="569">
                  <c:v>-705.23408118423595</c:v>
                </c:pt>
                <c:pt idx="570">
                  <c:v>-705.85769755422598</c:v>
                </c:pt>
                <c:pt idx="571">
                  <c:v>-706.48131392421499</c:v>
                </c:pt>
                <c:pt idx="572">
                  <c:v>-707.104930294204</c:v>
                </c:pt>
                <c:pt idx="573">
                  <c:v>-707.728546664193</c:v>
                </c:pt>
                <c:pt idx="574">
                  <c:v>-708.35216303418304</c:v>
                </c:pt>
                <c:pt idx="575">
                  <c:v>-708.97577940417204</c:v>
                </c:pt>
                <c:pt idx="576">
                  <c:v>-709.59939577416094</c:v>
                </c:pt>
                <c:pt idx="577">
                  <c:v>-710.22301214415006</c:v>
                </c:pt>
                <c:pt idx="578">
                  <c:v>-710.84662851413998</c:v>
                </c:pt>
                <c:pt idx="579">
                  <c:v>-711.47024488412899</c:v>
                </c:pt>
                <c:pt idx="580">
                  <c:v>-712.093861254118</c:v>
                </c:pt>
                <c:pt idx="581">
                  <c:v>-712.717477624107</c:v>
                </c:pt>
                <c:pt idx="582">
                  <c:v>-713.34109399409704</c:v>
                </c:pt>
                <c:pt idx="583">
                  <c:v>-713.96471036408593</c:v>
                </c:pt>
                <c:pt idx="584">
                  <c:v>-714.58832673407505</c:v>
                </c:pt>
                <c:pt idx="585">
                  <c:v>-715.21194310406395</c:v>
                </c:pt>
                <c:pt idx="586">
                  <c:v>-715.83555947405398</c:v>
                </c:pt>
                <c:pt idx="587">
                  <c:v>-716.45917584404299</c:v>
                </c:pt>
                <c:pt idx="588">
                  <c:v>-717.082792214032</c:v>
                </c:pt>
                <c:pt idx="589">
                  <c:v>-717.70640858402101</c:v>
                </c:pt>
                <c:pt idx="590">
                  <c:v>-718.33002495401104</c:v>
                </c:pt>
                <c:pt idx="591">
                  <c:v>-718.95364132400005</c:v>
                </c:pt>
                <c:pt idx="592">
                  <c:v>-719.57725769398894</c:v>
                </c:pt>
                <c:pt idx="593">
                  <c:v>-720.20087406397806</c:v>
                </c:pt>
                <c:pt idx="594">
                  <c:v>-720.82449043396798</c:v>
                </c:pt>
                <c:pt idx="595">
                  <c:v>-721.44810680395699</c:v>
                </c:pt>
                <c:pt idx="596">
                  <c:v>-722.071723173946</c:v>
                </c:pt>
                <c:pt idx="597">
                  <c:v>-722.69533954393501</c:v>
                </c:pt>
                <c:pt idx="598">
                  <c:v>-723.31895591392504</c:v>
                </c:pt>
                <c:pt idx="599">
                  <c:v>-723.94257228391393</c:v>
                </c:pt>
                <c:pt idx="600">
                  <c:v>-724.56618865390305</c:v>
                </c:pt>
                <c:pt idx="601">
                  <c:v>-725.18980502389195</c:v>
                </c:pt>
                <c:pt idx="602">
                  <c:v>-725.81342139388198</c:v>
                </c:pt>
                <c:pt idx="603">
                  <c:v>-726.43703776387099</c:v>
                </c:pt>
                <c:pt idx="604">
                  <c:v>-727.06065413386</c:v>
                </c:pt>
                <c:pt idx="605">
                  <c:v>-727.68427050384901</c:v>
                </c:pt>
                <c:pt idx="606">
                  <c:v>-728.30788687383904</c:v>
                </c:pt>
                <c:pt idx="607">
                  <c:v>-728.93150324382805</c:v>
                </c:pt>
                <c:pt idx="608">
                  <c:v>-729.55511961381694</c:v>
                </c:pt>
                <c:pt idx="609">
                  <c:v>-730.17873598380606</c:v>
                </c:pt>
                <c:pt idx="610">
                  <c:v>-730.80235235379598</c:v>
                </c:pt>
                <c:pt idx="611">
                  <c:v>-731.42596872378499</c:v>
                </c:pt>
                <c:pt idx="612">
                  <c:v>-732.049585093774</c:v>
                </c:pt>
                <c:pt idx="613">
                  <c:v>-732.67320146376301</c:v>
                </c:pt>
                <c:pt idx="614">
                  <c:v>-733.29681783375304</c:v>
                </c:pt>
                <c:pt idx="615">
                  <c:v>-733.92043420374193</c:v>
                </c:pt>
                <c:pt idx="616">
                  <c:v>-734.54405057373106</c:v>
                </c:pt>
                <c:pt idx="617">
                  <c:v>-735.16766694371995</c:v>
                </c:pt>
                <c:pt idx="618">
                  <c:v>-735.79128331370998</c:v>
                </c:pt>
                <c:pt idx="619">
                  <c:v>-736.41489968369899</c:v>
                </c:pt>
                <c:pt idx="620">
                  <c:v>-737.038516053688</c:v>
                </c:pt>
                <c:pt idx="621">
                  <c:v>-737.66213242367701</c:v>
                </c:pt>
                <c:pt idx="622">
                  <c:v>-738.28574879366704</c:v>
                </c:pt>
                <c:pt idx="623">
                  <c:v>-738.90936516365605</c:v>
                </c:pt>
                <c:pt idx="624">
                  <c:v>-739.53298153364494</c:v>
                </c:pt>
                <c:pt idx="625">
                  <c:v>-740.15659790363407</c:v>
                </c:pt>
                <c:pt idx="626">
                  <c:v>-740.78021427362398</c:v>
                </c:pt>
                <c:pt idx="627">
                  <c:v>-741.40383064361299</c:v>
                </c:pt>
                <c:pt idx="628">
                  <c:v>-742.027447013602</c:v>
                </c:pt>
                <c:pt idx="629">
                  <c:v>-742.65106338359101</c:v>
                </c:pt>
                <c:pt idx="630">
                  <c:v>-743.27467975358104</c:v>
                </c:pt>
                <c:pt idx="631">
                  <c:v>-743.89829612356993</c:v>
                </c:pt>
                <c:pt idx="632">
                  <c:v>-744.52191249355906</c:v>
                </c:pt>
                <c:pt idx="633">
                  <c:v>-745.14552886354795</c:v>
                </c:pt>
                <c:pt idx="634">
                  <c:v>-745.76914523353798</c:v>
                </c:pt>
                <c:pt idx="635">
                  <c:v>-746.39276160352699</c:v>
                </c:pt>
                <c:pt idx="636">
                  <c:v>-747.016377973516</c:v>
                </c:pt>
                <c:pt idx="637">
                  <c:v>-747.63999434350501</c:v>
                </c:pt>
                <c:pt idx="638">
                  <c:v>-748.26361071349504</c:v>
                </c:pt>
                <c:pt idx="639">
                  <c:v>-748.88722708348405</c:v>
                </c:pt>
                <c:pt idx="640">
                  <c:v>-749.51084345347294</c:v>
                </c:pt>
                <c:pt idx="641">
                  <c:v>-750.13445982346207</c:v>
                </c:pt>
                <c:pt idx="642">
                  <c:v>-750.75807619345198</c:v>
                </c:pt>
                <c:pt idx="643">
                  <c:v>-751.38169256344099</c:v>
                </c:pt>
                <c:pt idx="644">
                  <c:v>-752.00530893343</c:v>
                </c:pt>
                <c:pt idx="645">
                  <c:v>-752.62892530341901</c:v>
                </c:pt>
                <c:pt idx="646">
                  <c:v>-753.25254167340904</c:v>
                </c:pt>
                <c:pt idx="647">
                  <c:v>-753.87615804339794</c:v>
                </c:pt>
                <c:pt idx="648">
                  <c:v>-754.49977441338706</c:v>
                </c:pt>
                <c:pt idx="649">
                  <c:v>-755.12339078337595</c:v>
                </c:pt>
                <c:pt idx="650">
                  <c:v>-755.74700715336598</c:v>
                </c:pt>
                <c:pt idx="651">
                  <c:v>-756.37062352335499</c:v>
                </c:pt>
                <c:pt idx="652">
                  <c:v>-756.994239893344</c:v>
                </c:pt>
                <c:pt idx="653">
                  <c:v>-757.61785626333301</c:v>
                </c:pt>
                <c:pt idx="654">
                  <c:v>-758.24147263332304</c:v>
                </c:pt>
                <c:pt idx="655">
                  <c:v>-758.86508900331205</c:v>
                </c:pt>
                <c:pt idx="656">
                  <c:v>-759.48870537330095</c:v>
                </c:pt>
                <c:pt idx="657">
                  <c:v>-760.11232174329007</c:v>
                </c:pt>
                <c:pt idx="658">
                  <c:v>-760.73593811327999</c:v>
                </c:pt>
                <c:pt idx="659">
                  <c:v>-761.35955448326899</c:v>
                </c:pt>
                <c:pt idx="660">
                  <c:v>-761.983170853258</c:v>
                </c:pt>
                <c:pt idx="661">
                  <c:v>-762.60678722324701</c:v>
                </c:pt>
                <c:pt idx="662">
                  <c:v>-763.23040359323704</c:v>
                </c:pt>
                <c:pt idx="663">
                  <c:v>-763.85401996322594</c:v>
                </c:pt>
                <c:pt idx="664">
                  <c:v>-764.47763633321506</c:v>
                </c:pt>
                <c:pt idx="665">
                  <c:v>-765.10125270320395</c:v>
                </c:pt>
                <c:pt idx="666">
                  <c:v>-765.72486907319399</c:v>
                </c:pt>
                <c:pt idx="667">
                  <c:v>-766.34848544318299</c:v>
                </c:pt>
                <c:pt idx="668">
                  <c:v>-766.972101813172</c:v>
                </c:pt>
                <c:pt idx="669">
                  <c:v>-767.59571818316101</c:v>
                </c:pt>
                <c:pt idx="670">
                  <c:v>-768.21933455315093</c:v>
                </c:pt>
                <c:pt idx="671">
                  <c:v>-768.84295092314005</c:v>
                </c:pt>
                <c:pt idx="672">
                  <c:v>-769.46656729312895</c:v>
                </c:pt>
                <c:pt idx="673">
                  <c:v>-770.09018366311807</c:v>
                </c:pt>
                <c:pt idx="674">
                  <c:v>-770.71380003310799</c:v>
                </c:pt>
                <c:pt idx="675">
                  <c:v>-771.337416403097</c:v>
                </c:pt>
                <c:pt idx="676">
                  <c:v>-771.961032773086</c:v>
                </c:pt>
                <c:pt idx="677">
                  <c:v>-772.58464914307501</c:v>
                </c:pt>
                <c:pt idx="678">
                  <c:v>-773.20826551306504</c:v>
                </c:pt>
                <c:pt idx="679">
                  <c:v>-773.83188188305394</c:v>
                </c:pt>
                <c:pt idx="680">
                  <c:v>-774.45549825304306</c:v>
                </c:pt>
                <c:pt idx="681">
                  <c:v>-775.07911462303196</c:v>
                </c:pt>
                <c:pt idx="682">
                  <c:v>-775.70273099302199</c:v>
                </c:pt>
                <c:pt idx="683">
                  <c:v>-776.326347363011</c:v>
                </c:pt>
                <c:pt idx="684">
                  <c:v>-776.949963733</c:v>
                </c:pt>
                <c:pt idx="685">
                  <c:v>-777.57358010298901</c:v>
                </c:pt>
                <c:pt idx="686">
                  <c:v>-778.19719647297893</c:v>
                </c:pt>
                <c:pt idx="687">
                  <c:v>-778.82081284296805</c:v>
                </c:pt>
                <c:pt idx="688">
                  <c:v>-779.44442921295695</c:v>
                </c:pt>
                <c:pt idx="689">
                  <c:v>-780.06804558294607</c:v>
                </c:pt>
                <c:pt idx="690">
                  <c:v>-780.69166195293599</c:v>
                </c:pt>
                <c:pt idx="691">
                  <c:v>-781.315278322925</c:v>
                </c:pt>
                <c:pt idx="692">
                  <c:v>-781.938894692914</c:v>
                </c:pt>
                <c:pt idx="693">
                  <c:v>-782.56251106290301</c:v>
                </c:pt>
                <c:pt idx="694">
                  <c:v>-783.18612743289304</c:v>
                </c:pt>
                <c:pt idx="695">
                  <c:v>-783.80974380288194</c:v>
                </c:pt>
                <c:pt idx="696">
                  <c:v>-784.43336017287106</c:v>
                </c:pt>
                <c:pt idx="697">
                  <c:v>-785.05697654285996</c:v>
                </c:pt>
                <c:pt idx="698">
                  <c:v>-785.68059291284999</c:v>
                </c:pt>
                <c:pt idx="699">
                  <c:v>-786.304209282839</c:v>
                </c:pt>
                <c:pt idx="700">
                  <c:v>-786.92782565282801</c:v>
                </c:pt>
                <c:pt idx="701">
                  <c:v>-787.55144202281701</c:v>
                </c:pt>
                <c:pt idx="702">
                  <c:v>-788.17505839280693</c:v>
                </c:pt>
                <c:pt idx="703">
                  <c:v>-788.79867476279605</c:v>
                </c:pt>
                <c:pt idx="704">
                  <c:v>-789.42229113278495</c:v>
                </c:pt>
                <c:pt idx="705">
                  <c:v>-790.04590750277407</c:v>
                </c:pt>
                <c:pt idx="706">
                  <c:v>-790.66952387276399</c:v>
                </c:pt>
                <c:pt idx="707">
                  <c:v>-791.293140242753</c:v>
                </c:pt>
                <c:pt idx="708">
                  <c:v>-791.91675661274201</c:v>
                </c:pt>
                <c:pt idx="709">
                  <c:v>-792.54037298273101</c:v>
                </c:pt>
                <c:pt idx="710">
                  <c:v>-793.16398935272105</c:v>
                </c:pt>
                <c:pt idx="711">
                  <c:v>-793.78760572270994</c:v>
                </c:pt>
                <c:pt idx="712">
                  <c:v>-794.41122209269906</c:v>
                </c:pt>
                <c:pt idx="713">
                  <c:v>-795.03483846268796</c:v>
                </c:pt>
                <c:pt idx="714">
                  <c:v>-795.65845483267799</c:v>
                </c:pt>
                <c:pt idx="715">
                  <c:v>-796.282071202667</c:v>
                </c:pt>
                <c:pt idx="716">
                  <c:v>-796.90568757265601</c:v>
                </c:pt>
                <c:pt idx="717">
                  <c:v>-797.52930394264604</c:v>
                </c:pt>
                <c:pt idx="718">
                  <c:v>-798.15292031263493</c:v>
                </c:pt>
                <c:pt idx="719">
                  <c:v>-798.77653668262406</c:v>
                </c:pt>
                <c:pt idx="720">
                  <c:v>-799.40015305261295</c:v>
                </c:pt>
                <c:pt idx="721">
                  <c:v>-800.02376942260298</c:v>
                </c:pt>
                <c:pt idx="722">
                  <c:v>-800.64738579259199</c:v>
                </c:pt>
                <c:pt idx="723">
                  <c:v>-801.271002162581</c:v>
                </c:pt>
                <c:pt idx="724">
                  <c:v>-801.89461853257001</c:v>
                </c:pt>
                <c:pt idx="725">
                  <c:v>-802.51823490255993</c:v>
                </c:pt>
                <c:pt idx="726">
                  <c:v>-803.14185127254905</c:v>
                </c:pt>
                <c:pt idx="727">
                  <c:v>-803.76546764253794</c:v>
                </c:pt>
                <c:pt idx="728">
                  <c:v>-804.38908401252706</c:v>
                </c:pt>
                <c:pt idx="729">
                  <c:v>-805.01270038251698</c:v>
                </c:pt>
                <c:pt idx="730">
                  <c:v>-805.63631675250599</c:v>
                </c:pt>
                <c:pt idx="731">
                  <c:v>-806.259933122495</c:v>
                </c:pt>
                <c:pt idx="732">
                  <c:v>-806.88354949248401</c:v>
                </c:pt>
                <c:pt idx="733">
                  <c:v>-807.50716586247404</c:v>
                </c:pt>
                <c:pt idx="734">
                  <c:v>-808.13078223246293</c:v>
                </c:pt>
                <c:pt idx="735">
                  <c:v>-808.75439860245206</c:v>
                </c:pt>
                <c:pt idx="736">
                  <c:v>-809.37801497244095</c:v>
                </c:pt>
                <c:pt idx="737">
                  <c:v>-810.00163134243098</c:v>
                </c:pt>
                <c:pt idx="738">
                  <c:v>-810.62524771241999</c:v>
                </c:pt>
                <c:pt idx="739">
                  <c:v>-811.248864082409</c:v>
                </c:pt>
                <c:pt idx="740">
                  <c:v>-811.87248045239801</c:v>
                </c:pt>
                <c:pt idx="741">
                  <c:v>-812.49609682238793</c:v>
                </c:pt>
                <c:pt idx="742">
                  <c:v>-813.11971319237705</c:v>
                </c:pt>
                <c:pt idx="743">
                  <c:v>-813.74332956236594</c:v>
                </c:pt>
                <c:pt idx="744">
                  <c:v>-814.36694593235507</c:v>
                </c:pt>
                <c:pt idx="745">
                  <c:v>-814.99056230234498</c:v>
                </c:pt>
                <c:pt idx="746">
                  <c:v>-815.61417867233399</c:v>
                </c:pt>
                <c:pt idx="747">
                  <c:v>-816.237795042323</c:v>
                </c:pt>
                <c:pt idx="748">
                  <c:v>-816.86141141231201</c:v>
                </c:pt>
                <c:pt idx="749">
                  <c:v>-817.48502778230204</c:v>
                </c:pt>
                <c:pt idx="750">
                  <c:v>-818.10864415229094</c:v>
                </c:pt>
                <c:pt idx="751">
                  <c:v>-818.73226052228006</c:v>
                </c:pt>
                <c:pt idx="752">
                  <c:v>-819.35587689226895</c:v>
                </c:pt>
                <c:pt idx="753">
                  <c:v>-819.97949326225898</c:v>
                </c:pt>
                <c:pt idx="754">
                  <c:v>-820.60310963224799</c:v>
                </c:pt>
                <c:pt idx="755">
                  <c:v>-821.226726002237</c:v>
                </c:pt>
                <c:pt idx="756">
                  <c:v>-821.85034237222601</c:v>
                </c:pt>
                <c:pt idx="757">
                  <c:v>-822.47395874221593</c:v>
                </c:pt>
                <c:pt idx="758">
                  <c:v>-823.09757511220505</c:v>
                </c:pt>
                <c:pt idx="759">
                  <c:v>-823.72119148219394</c:v>
                </c:pt>
                <c:pt idx="760">
                  <c:v>-824.34480785218307</c:v>
                </c:pt>
                <c:pt idx="761">
                  <c:v>-824.96842422217298</c:v>
                </c:pt>
                <c:pt idx="762">
                  <c:v>-825.59204059216199</c:v>
                </c:pt>
                <c:pt idx="763">
                  <c:v>-826.215656962151</c:v>
                </c:pt>
                <c:pt idx="764">
                  <c:v>-826.83927333214001</c:v>
                </c:pt>
                <c:pt idx="765">
                  <c:v>-827.46288970213004</c:v>
                </c:pt>
                <c:pt idx="766">
                  <c:v>-828.08650607211894</c:v>
                </c:pt>
                <c:pt idx="767">
                  <c:v>-828.71012244210806</c:v>
                </c:pt>
                <c:pt idx="768">
                  <c:v>-829.33373881209695</c:v>
                </c:pt>
                <c:pt idx="769">
                  <c:v>-829.95735518208699</c:v>
                </c:pt>
                <c:pt idx="770">
                  <c:v>-830.58097155207599</c:v>
                </c:pt>
                <c:pt idx="771">
                  <c:v>-831.204587922065</c:v>
                </c:pt>
                <c:pt idx="772">
                  <c:v>-831.82820429205401</c:v>
                </c:pt>
                <c:pt idx="773">
                  <c:v>-832.45182066204393</c:v>
                </c:pt>
                <c:pt idx="774">
                  <c:v>-833.07543703203305</c:v>
                </c:pt>
                <c:pt idx="775">
                  <c:v>-833.69905340202195</c:v>
                </c:pt>
                <c:pt idx="776">
                  <c:v>-834.32266977201107</c:v>
                </c:pt>
                <c:pt idx="777">
                  <c:v>-834.94628614200099</c:v>
                </c:pt>
                <c:pt idx="778">
                  <c:v>-835.56990251198999</c:v>
                </c:pt>
                <c:pt idx="779">
                  <c:v>-836.193518881979</c:v>
                </c:pt>
                <c:pt idx="780">
                  <c:v>-836.81713525196801</c:v>
                </c:pt>
                <c:pt idx="781">
                  <c:v>-837.44075162195804</c:v>
                </c:pt>
                <c:pt idx="782">
                  <c:v>-838.06436799194694</c:v>
                </c:pt>
                <c:pt idx="783">
                  <c:v>-838.68798436193606</c:v>
                </c:pt>
                <c:pt idx="784">
                  <c:v>-839.31160073192495</c:v>
                </c:pt>
                <c:pt idx="785">
                  <c:v>-839.93521710191499</c:v>
                </c:pt>
                <c:pt idx="786">
                  <c:v>-840.55883347190399</c:v>
                </c:pt>
                <c:pt idx="787">
                  <c:v>-841.182449841893</c:v>
                </c:pt>
                <c:pt idx="788">
                  <c:v>-841.80606621188201</c:v>
                </c:pt>
                <c:pt idx="789">
                  <c:v>-842.42968258187193</c:v>
                </c:pt>
                <c:pt idx="790">
                  <c:v>-843.05329895186105</c:v>
                </c:pt>
                <c:pt idx="791">
                  <c:v>-843.67691532184995</c:v>
                </c:pt>
                <c:pt idx="792">
                  <c:v>-844.30053169183907</c:v>
                </c:pt>
                <c:pt idx="793">
                  <c:v>-844.92414806182899</c:v>
                </c:pt>
                <c:pt idx="794">
                  <c:v>-845.547764431818</c:v>
                </c:pt>
                <c:pt idx="795">
                  <c:v>-846.171380801807</c:v>
                </c:pt>
                <c:pt idx="796">
                  <c:v>-846.79499717179601</c:v>
                </c:pt>
                <c:pt idx="797">
                  <c:v>-847.41861354178604</c:v>
                </c:pt>
                <c:pt idx="798">
                  <c:v>-848.04222991177494</c:v>
                </c:pt>
                <c:pt idx="799">
                  <c:v>-848.66584628176406</c:v>
                </c:pt>
                <c:pt idx="800">
                  <c:v>-849.28946265175296</c:v>
                </c:pt>
                <c:pt idx="801">
                  <c:v>-849.91307902174299</c:v>
                </c:pt>
                <c:pt idx="802">
                  <c:v>-850.536695391732</c:v>
                </c:pt>
                <c:pt idx="803">
                  <c:v>-851.160311761721</c:v>
                </c:pt>
                <c:pt idx="804">
                  <c:v>-851.78392813171001</c:v>
                </c:pt>
                <c:pt idx="805">
                  <c:v>-852.40754450169993</c:v>
                </c:pt>
                <c:pt idx="806">
                  <c:v>-853.03116087168905</c:v>
                </c:pt>
                <c:pt idx="807">
                  <c:v>-853.65477724167795</c:v>
                </c:pt>
                <c:pt idx="808">
                  <c:v>-854.27839361166707</c:v>
                </c:pt>
                <c:pt idx="809">
                  <c:v>-854.90200998165699</c:v>
                </c:pt>
                <c:pt idx="810">
                  <c:v>-855.525626351646</c:v>
                </c:pt>
                <c:pt idx="811">
                  <c:v>-856.14924272163501</c:v>
                </c:pt>
                <c:pt idx="812">
                  <c:v>-856.77285909162401</c:v>
                </c:pt>
                <c:pt idx="813">
                  <c:v>-857.39647546161405</c:v>
                </c:pt>
                <c:pt idx="814">
                  <c:v>-858.02009183160294</c:v>
                </c:pt>
                <c:pt idx="815">
                  <c:v>-858.64370820159206</c:v>
                </c:pt>
                <c:pt idx="816">
                  <c:v>-859.26732457158096</c:v>
                </c:pt>
                <c:pt idx="817">
                  <c:v>-859.89094094157099</c:v>
                </c:pt>
                <c:pt idx="818">
                  <c:v>-860.51455731156</c:v>
                </c:pt>
                <c:pt idx="819">
                  <c:v>-861.13817368154901</c:v>
                </c:pt>
                <c:pt idx="820">
                  <c:v>-861.76179005153801</c:v>
                </c:pt>
                <c:pt idx="821">
                  <c:v>-862.38540642152793</c:v>
                </c:pt>
                <c:pt idx="822">
                  <c:v>-863.00902279151705</c:v>
                </c:pt>
                <c:pt idx="823">
                  <c:v>-863.63263916150595</c:v>
                </c:pt>
                <c:pt idx="824">
                  <c:v>-864.25625553149507</c:v>
                </c:pt>
                <c:pt idx="825">
                  <c:v>-864.87987190148499</c:v>
                </c:pt>
                <c:pt idx="826">
                  <c:v>-865.503488271474</c:v>
                </c:pt>
                <c:pt idx="827">
                  <c:v>-866.12710464146301</c:v>
                </c:pt>
                <c:pt idx="828">
                  <c:v>-866.75072101145201</c:v>
                </c:pt>
                <c:pt idx="829">
                  <c:v>-867.37433738144205</c:v>
                </c:pt>
                <c:pt idx="830">
                  <c:v>-867.99795375143094</c:v>
                </c:pt>
                <c:pt idx="831">
                  <c:v>-868.62157012142006</c:v>
                </c:pt>
                <c:pt idx="832">
                  <c:v>-869.24518649140896</c:v>
                </c:pt>
                <c:pt idx="833">
                  <c:v>-869.86880286139899</c:v>
                </c:pt>
                <c:pt idx="834">
                  <c:v>-870.492419231388</c:v>
                </c:pt>
                <c:pt idx="835">
                  <c:v>-871.11603560137701</c:v>
                </c:pt>
                <c:pt idx="836">
                  <c:v>-871.73965197136602</c:v>
                </c:pt>
                <c:pt idx="837">
                  <c:v>-872.36326834135593</c:v>
                </c:pt>
                <c:pt idx="838">
                  <c:v>-872.98688471134506</c:v>
                </c:pt>
                <c:pt idx="839">
                  <c:v>-873.61050108133395</c:v>
                </c:pt>
                <c:pt idx="840">
                  <c:v>-874.23411745132307</c:v>
                </c:pt>
                <c:pt idx="841">
                  <c:v>-874.85773382131299</c:v>
                </c:pt>
                <c:pt idx="842">
                  <c:v>-875.481350191302</c:v>
                </c:pt>
                <c:pt idx="843">
                  <c:v>-876.10496656129101</c:v>
                </c:pt>
                <c:pt idx="844">
                  <c:v>-876.72858293128002</c:v>
                </c:pt>
                <c:pt idx="845">
                  <c:v>-877.35219930127005</c:v>
                </c:pt>
                <c:pt idx="846">
                  <c:v>-877.97581567125894</c:v>
                </c:pt>
                <c:pt idx="847">
                  <c:v>-878.59943204124806</c:v>
                </c:pt>
                <c:pt idx="848">
                  <c:v>-879.22304841123696</c:v>
                </c:pt>
                <c:pt idx="849">
                  <c:v>-879.84666478122699</c:v>
                </c:pt>
                <c:pt idx="850">
                  <c:v>-880.470281151216</c:v>
                </c:pt>
                <c:pt idx="851">
                  <c:v>-881.09389752120501</c:v>
                </c:pt>
                <c:pt idx="852">
                  <c:v>-881.71751389119402</c:v>
                </c:pt>
                <c:pt idx="853">
                  <c:v>-882.34113026118393</c:v>
                </c:pt>
                <c:pt idx="854">
                  <c:v>-882.96474663117306</c:v>
                </c:pt>
                <c:pt idx="855">
                  <c:v>-883.58836300116195</c:v>
                </c:pt>
                <c:pt idx="856">
                  <c:v>-884.21197937115107</c:v>
                </c:pt>
                <c:pt idx="857">
                  <c:v>-884.83559574114099</c:v>
                </c:pt>
                <c:pt idx="858">
                  <c:v>-885.45921211113</c:v>
                </c:pt>
                <c:pt idx="859">
                  <c:v>-886.08282848111901</c:v>
                </c:pt>
                <c:pt idx="860">
                  <c:v>-886.70644485110802</c:v>
                </c:pt>
                <c:pt idx="861">
                  <c:v>-887.33006122109805</c:v>
                </c:pt>
                <c:pt idx="862">
                  <c:v>-887.95367759108694</c:v>
                </c:pt>
                <c:pt idx="863">
                  <c:v>-888.57729396107607</c:v>
                </c:pt>
                <c:pt idx="864">
                  <c:v>-889.20091033106496</c:v>
                </c:pt>
                <c:pt idx="865">
                  <c:v>-889.82452670105499</c:v>
                </c:pt>
                <c:pt idx="866">
                  <c:v>-890.448143071044</c:v>
                </c:pt>
                <c:pt idx="867">
                  <c:v>-891.07175944103301</c:v>
                </c:pt>
                <c:pt idx="868">
                  <c:v>-891.69537581102202</c:v>
                </c:pt>
                <c:pt idx="869">
                  <c:v>-892.31899218101194</c:v>
                </c:pt>
                <c:pt idx="870">
                  <c:v>-892.94260855100106</c:v>
                </c:pt>
                <c:pt idx="871">
                  <c:v>-893.56622492098995</c:v>
                </c:pt>
                <c:pt idx="872">
                  <c:v>-894.18984129097907</c:v>
                </c:pt>
                <c:pt idx="873">
                  <c:v>-894.81345766096899</c:v>
                </c:pt>
                <c:pt idx="874">
                  <c:v>-895.437074030958</c:v>
                </c:pt>
                <c:pt idx="875">
                  <c:v>-896.06069040094701</c:v>
                </c:pt>
                <c:pt idx="876">
                  <c:v>-896.68430677093602</c:v>
                </c:pt>
                <c:pt idx="877">
                  <c:v>-897.30792314092605</c:v>
                </c:pt>
                <c:pt idx="878">
                  <c:v>-897.93153951091494</c:v>
                </c:pt>
                <c:pt idx="879">
                  <c:v>-898.55515588090407</c:v>
                </c:pt>
                <c:pt idx="880">
                  <c:v>-899.17877225089296</c:v>
                </c:pt>
                <c:pt idx="881">
                  <c:v>-899.80238862088299</c:v>
                </c:pt>
                <c:pt idx="882">
                  <c:v>-900.426004990872</c:v>
                </c:pt>
                <c:pt idx="883">
                  <c:v>-901.04962136086101</c:v>
                </c:pt>
                <c:pt idx="884">
                  <c:v>-901.67323773085002</c:v>
                </c:pt>
                <c:pt idx="885">
                  <c:v>-902.29685410083994</c:v>
                </c:pt>
                <c:pt idx="886">
                  <c:v>-902.92047047082906</c:v>
                </c:pt>
                <c:pt idx="887">
                  <c:v>-903.54408684081795</c:v>
                </c:pt>
                <c:pt idx="888">
                  <c:v>-904.16770321080708</c:v>
                </c:pt>
                <c:pt idx="889">
                  <c:v>-904.79131958079699</c:v>
                </c:pt>
                <c:pt idx="890">
                  <c:v>-905.414935950786</c:v>
                </c:pt>
                <c:pt idx="891">
                  <c:v>-906.03855232077501</c:v>
                </c:pt>
                <c:pt idx="892">
                  <c:v>-906.66216869076402</c:v>
                </c:pt>
                <c:pt idx="893">
                  <c:v>-907.28578506075405</c:v>
                </c:pt>
                <c:pt idx="894">
                  <c:v>-907.90940143074295</c:v>
                </c:pt>
                <c:pt idx="895">
                  <c:v>-908.53301780073207</c:v>
                </c:pt>
                <c:pt idx="896">
                  <c:v>-909.15663417072096</c:v>
                </c:pt>
                <c:pt idx="897">
                  <c:v>-909.78025054071099</c:v>
                </c:pt>
                <c:pt idx="898">
                  <c:v>-910.4038669107</c:v>
                </c:pt>
                <c:pt idx="899">
                  <c:v>-911.02748328068901</c:v>
                </c:pt>
                <c:pt idx="900">
                  <c:v>-911.65109965067802</c:v>
                </c:pt>
                <c:pt idx="901">
                  <c:v>-912.27471602066794</c:v>
                </c:pt>
                <c:pt idx="902">
                  <c:v>-912.89833239065706</c:v>
                </c:pt>
                <c:pt idx="903">
                  <c:v>-913.52194876064596</c:v>
                </c:pt>
                <c:pt idx="904">
                  <c:v>-914.14556513063508</c:v>
                </c:pt>
                <c:pt idx="905">
                  <c:v>-914.769181500625</c:v>
                </c:pt>
                <c:pt idx="906">
                  <c:v>-915.392797870614</c:v>
                </c:pt>
                <c:pt idx="907">
                  <c:v>-916.01641424060301</c:v>
                </c:pt>
                <c:pt idx="908">
                  <c:v>-916.64003061059202</c:v>
                </c:pt>
                <c:pt idx="909">
                  <c:v>-917.26364698058205</c:v>
                </c:pt>
                <c:pt idx="910">
                  <c:v>-917.88726335057095</c:v>
                </c:pt>
                <c:pt idx="911">
                  <c:v>-918.51087972056007</c:v>
                </c:pt>
                <c:pt idx="912">
                  <c:v>-919.13449609054896</c:v>
                </c:pt>
                <c:pt idx="913">
                  <c:v>-919.758112460539</c:v>
                </c:pt>
                <c:pt idx="914">
                  <c:v>-920.381728830528</c:v>
                </c:pt>
                <c:pt idx="915">
                  <c:v>-921.00534520051701</c:v>
                </c:pt>
                <c:pt idx="916">
                  <c:v>-921.62896157050602</c:v>
                </c:pt>
                <c:pt idx="917">
                  <c:v>-922.25257794049594</c:v>
                </c:pt>
                <c:pt idx="918">
                  <c:v>-922.87619431048506</c:v>
                </c:pt>
                <c:pt idx="919">
                  <c:v>-923.49981068047396</c:v>
                </c:pt>
                <c:pt idx="920">
                  <c:v>-924.12342705046308</c:v>
                </c:pt>
                <c:pt idx="921">
                  <c:v>-924.747043420453</c:v>
                </c:pt>
                <c:pt idx="922">
                  <c:v>-925.37065979044201</c:v>
                </c:pt>
                <c:pt idx="923">
                  <c:v>-925.99427616043101</c:v>
                </c:pt>
                <c:pt idx="924">
                  <c:v>-926.61789253042002</c:v>
                </c:pt>
                <c:pt idx="925">
                  <c:v>-927.24150890041005</c:v>
                </c:pt>
                <c:pt idx="926">
                  <c:v>-927.86512527039895</c:v>
                </c:pt>
                <c:pt idx="927">
                  <c:v>-928.48874164038807</c:v>
                </c:pt>
                <c:pt idx="928">
                  <c:v>-929.11235801037697</c:v>
                </c:pt>
                <c:pt idx="929">
                  <c:v>-929.735974380367</c:v>
                </c:pt>
                <c:pt idx="930">
                  <c:v>-930.35959075035601</c:v>
                </c:pt>
                <c:pt idx="931">
                  <c:v>-930.98320712034501</c:v>
                </c:pt>
                <c:pt idx="932">
                  <c:v>-931.60682349033402</c:v>
                </c:pt>
                <c:pt idx="933">
                  <c:v>-932.23043986032394</c:v>
                </c:pt>
                <c:pt idx="934">
                  <c:v>-932.85405623031306</c:v>
                </c:pt>
                <c:pt idx="935">
                  <c:v>-933.47767260030196</c:v>
                </c:pt>
                <c:pt idx="936">
                  <c:v>-934.10128897029108</c:v>
                </c:pt>
                <c:pt idx="937">
                  <c:v>-934.724905340281</c:v>
                </c:pt>
                <c:pt idx="938">
                  <c:v>-935.34852171027001</c:v>
                </c:pt>
                <c:pt idx="939">
                  <c:v>-935.97213808025901</c:v>
                </c:pt>
                <c:pt idx="940">
                  <c:v>-936.59575445024802</c:v>
                </c:pt>
                <c:pt idx="941">
                  <c:v>-937.21937082023805</c:v>
                </c:pt>
                <c:pt idx="942">
                  <c:v>-937.84298719022695</c:v>
                </c:pt>
                <c:pt idx="943">
                  <c:v>-938.46660356021607</c:v>
                </c:pt>
                <c:pt idx="944">
                  <c:v>-939.09021993020497</c:v>
                </c:pt>
                <c:pt idx="945">
                  <c:v>-939.713836300195</c:v>
                </c:pt>
                <c:pt idx="946">
                  <c:v>-940.33745267018401</c:v>
                </c:pt>
                <c:pt idx="947">
                  <c:v>-940.96106904017302</c:v>
                </c:pt>
                <c:pt idx="948">
                  <c:v>-941.58468541016202</c:v>
                </c:pt>
                <c:pt idx="949">
                  <c:v>-942.20830178015194</c:v>
                </c:pt>
                <c:pt idx="950">
                  <c:v>-942.83191815014106</c:v>
                </c:pt>
                <c:pt idx="951">
                  <c:v>-943.45553452012996</c:v>
                </c:pt>
                <c:pt idx="952">
                  <c:v>-944.07915089011999</c:v>
                </c:pt>
                <c:pt idx="953">
                  <c:v>-944.702767260109</c:v>
                </c:pt>
                <c:pt idx="954">
                  <c:v>-945.32638363009801</c:v>
                </c:pt>
                <c:pt idx="955">
                  <c:v>-945.95000000008702</c:v>
                </c:pt>
                <c:pt idx="956">
                  <c:v>-946.57361637007693</c:v>
                </c:pt>
                <c:pt idx="957">
                  <c:v>-947.19723274006606</c:v>
                </c:pt>
                <c:pt idx="958">
                  <c:v>-947.82084911005495</c:v>
                </c:pt>
                <c:pt idx="959">
                  <c:v>-948.44446548004407</c:v>
                </c:pt>
                <c:pt idx="960">
                  <c:v>-949.06808185003399</c:v>
                </c:pt>
                <c:pt idx="961">
                  <c:v>-949.691698220023</c:v>
                </c:pt>
                <c:pt idx="962">
                  <c:v>-950.31531459001201</c:v>
                </c:pt>
                <c:pt idx="963">
                  <c:v>-950.93893096000102</c:v>
                </c:pt>
                <c:pt idx="964">
                  <c:v>-951.56254732999105</c:v>
                </c:pt>
                <c:pt idx="965">
                  <c:v>-952.18616369997994</c:v>
                </c:pt>
                <c:pt idx="966">
                  <c:v>-952.80978006996907</c:v>
                </c:pt>
                <c:pt idx="967">
                  <c:v>-953.43339643995796</c:v>
                </c:pt>
                <c:pt idx="968">
                  <c:v>-954.05701280994799</c:v>
                </c:pt>
                <c:pt idx="969">
                  <c:v>-954.680629179937</c:v>
                </c:pt>
                <c:pt idx="970">
                  <c:v>-955.30424554992601</c:v>
                </c:pt>
                <c:pt idx="971">
                  <c:v>-955.92786191991502</c:v>
                </c:pt>
                <c:pt idx="972">
                  <c:v>-956.55147828990494</c:v>
                </c:pt>
                <c:pt idx="973">
                  <c:v>-957.17509465989406</c:v>
                </c:pt>
                <c:pt idx="974">
                  <c:v>-957.79871102988295</c:v>
                </c:pt>
                <c:pt idx="975">
                  <c:v>-958.42232739987207</c:v>
                </c:pt>
                <c:pt idx="976">
                  <c:v>-959.04594376986199</c:v>
                </c:pt>
                <c:pt idx="977">
                  <c:v>-959.669560139851</c:v>
                </c:pt>
                <c:pt idx="978">
                  <c:v>-960.29317650984001</c:v>
                </c:pt>
                <c:pt idx="979">
                  <c:v>-960.91679287982902</c:v>
                </c:pt>
                <c:pt idx="980">
                  <c:v>-961.54040924981905</c:v>
                </c:pt>
                <c:pt idx="981">
                  <c:v>-962.16402561980794</c:v>
                </c:pt>
                <c:pt idx="982">
                  <c:v>-962.78764198979707</c:v>
                </c:pt>
                <c:pt idx="983">
                  <c:v>-963.41125835978596</c:v>
                </c:pt>
                <c:pt idx="984">
                  <c:v>-964.03487472977599</c:v>
                </c:pt>
                <c:pt idx="985">
                  <c:v>-964.658491099765</c:v>
                </c:pt>
                <c:pt idx="986">
                  <c:v>-965.28210746975401</c:v>
                </c:pt>
                <c:pt idx="987">
                  <c:v>-965.90572383974302</c:v>
                </c:pt>
                <c:pt idx="988">
                  <c:v>-966.52934020973294</c:v>
                </c:pt>
                <c:pt idx="989">
                  <c:v>-967.15295657972206</c:v>
                </c:pt>
                <c:pt idx="990">
                  <c:v>-967.77657294971095</c:v>
                </c:pt>
                <c:pt idx="991">
                  <c:v>-968.40018931970008</c:v>
                </c:pt>
                <c:pt idx="992">
                  <c:v>-969.02380568968999</c:v>
                </c:pt>
                <c:pt idx="993">
                  <c:v>-969.647422059679</c:v>
                </c:pt>
                <c:pt idx="994">
                  <c:v>-970.27103842966801</c:v>
                </c:pt>
                <c:pt idx="995">
                  <c:v>-970.89465479965702</c:v>
                </c:pt>
                <c:pt idx="996">
                  <c:v>-971.51827116964705</c:v>
                </c:pt>
                <c:pt idx="997">
                  <c:v>-972.14188753963595</c:v>
                </c:pt>
                <c:pt idx="998">
                  <c:v>-972.76550390962507</c:v>
                </c:pt>
                <c:pt idx="999">
                  <c:v>-973.38912027961396</c:v>
                </c:pt>
                <c:pt idx="1000">
                  <c:v>-974.01273664960399</c:v>
                </c:pt>
                <c:pt idx="1001">
                  <c:v>-974.636353019593</c:v>
                </c:pt>
                <c:pt idx="1002">
                  <c:v>-975.25996938958201</c:v>
                </c:pt>
                <c:pt idx="1003">
                  <c:v>-975.88358575957102</c:v>
                </c:pt>
                <c:pt idx="1004">
                  <c:v>-976.50720212956094</c:v>
                </c:pt>
                <c:pt idx="1005">
                  <c:v>-977.13081849955006</c:v>
                </c:pt>
                <c:pt idx="1006">
                  <c:v>-977.75443486953895</c:v>
                </c:pt>
                <c:pt idx="1007">
                  <c:v>-978.37805123952808</c:v>
                </c:pt>
                <c:pt idx="1008">
                  <c:v>-979.00166760951799</c:v>
                </c:pt>
                <c:pt idx="1009">
                  <c:v>-979.625283979507</c:v>
                </c:pt>
                <c:pt idx="1010">
                  <c:v>-980.24890034949601</c:v>
                </c:pt>
                <c:pt idx="1011">
                  <c:v>-980.87251671948502</c:v>
                </c:pt>
                <c:pt idx="1012">
                  <c:v>-981.49613308947505</c:v>
                </c:pt>
                <c:pt idx="1013">
                  <c:v>-982.11974945946395</c:v>
                </c:pt>
                <c:pt idx="1014">
                  <c:v>-982.74336582945307</c:v>
                </c:pt>
                <c:pt idx="1015">
                  <c:v>-983.36698219944196</c:v>
                </c:pt>
                <c:pt idx="1016">
                  <c:v>-983.990598569432</c:v>
                </c:pt>
                <c:pt idx="1017">
                  <c:v>-984.614214939421</c:v>
                </c:pt>
                <c:pt idx="1018">
                  <c:v>-985.23783130941001</c:v>
                </c:pt>
                <c:pt idx="1019">
                  <c:v>-985.86144767939902</c:v>
                </c:pt>
                <c:pt idx="1020">
                  <c:v>-986.48506404938894</c:v>
                </c:pt>
                <c:pt idx="1021">
                  <c:v>-987.10868041937806</c:v>
                </c:pt>
                <c:pt idx="1022">
                  <c:v>-987.73229678936696</c:v>
                </c:pt>
                <c:pt idx="1023">
                  <c:v>-988.35591315935608</c:v>
                </c:pt>
                <c:pt idx="1024">
                  <c:v>-988.979529529346</c:v>
                </c:pt>
                <c:pt idx="1025">
                  <c:v>-989.603145899335</c:v>
                </c:pt>
                <c:pt idx="1026">
                  <c:v>-990.22676226932401</c:v>
                </c:pt>
                <c:pt idx="1027">
                  <c:v>-990.85037863931302</c:v>
                </c:pt>
                <c:pt idx="1028">
                  <c:v>-991.47399500930305</c:v>
                </c:pt>
                <c:pt idx="1029">
                  <c:v>-992.09761137929195</c:v>
                </c:pt>
                <c:pt idx="1030">
                  <c:v>-992.72122774928107</c:v>
                </c:pt>
                <c:pt idx="1031">
                  <c:v>-993.34484411926996</c:v>
                </c:pt>
                <c:pt idx="1032">
                  <c:v>-993.96846048926</c:v>
                </c:pt>
                <c:pt idx="1033">
                  <c:v>-994.592076859249</c:v>
                </c:pt>
                <c:pt idx="1034">
                  <c:v>-995.21569322923801</c:v>
                </c:pt>
                <c:pt idx="1035">
                  <c:v>-995.83930959922702</c:v>
                </c:pt>
                <c:pt idx="1036">
                  <c:v>-996.46292596921694</c:v>
                </c:pt>
                <c:pt idx="1037">
                  <c:v>-997.08654233920606</c:v>
                </c:pt>
                <c:pt idx="1038">
                  <c:v>-997.71015870919496</c:v>
                </c:pt>
                <c:pt idx="1039">
                  <c:v>-998.33377507918408</c:v>
                </c:pt>
                <c:pt idx="1040">
                  <c:v>-998.957391449174</c:v>
                </c:pt>
                <c:pt idx="1041">
                  <c:v>-999.58100781916301</c:v>
                </c:pt>
                <c:pt idx="1042">
                  <c:v>-1000.204624189152</c:v>
                </c:pt>
                <c:pt idx="1043">
                  <c:v>-1000.828240559141</c:v>
                </c:pt>
                <c:pt idx="1044">
                  <c:v>-1001.4518569291311</c:v>
                </c:pt>
                <c:pt idx="1045">
                  <c:v>-1002.0754732991199</c:v>
                </c:pt>
                <c:pt idx="1046">
                  <c:v>-1002.6990896691091</c:v>
                </c:pt>
                <c:pt idx="1047">
                  <c:v>-1003.322706039098</c:v>
                </c:pt>
                <c:pt idx="1048">
                  <c:v>-1003.946322409088</c:v>
                </c:pt>
                <c:pt idx="1049">
                  <c:v>-1004.569938779077</c:v>
                </c:pt>
                <c:pt idx="1050">
                  <c:v>-1005.193555149066</c:v>
                </c:pt>
                <c:pt idx="1051">
                  <c:v>-1005.817171519055</c:v>
                </c:pt>
                <c:pt idx="1052">
                  <c:v>-1006.4407878890449</c:v>
                </c:pt>
                <c:pt idx="1053">
                  <c:v>-1007.0644042590341</c:v>
                </c:pt>
                <c:pt idx="1054">
                  <c:v>-1007.688020629023</c:v>
                </c:pt>
                <c:pt idx="1055">
                  <c:v>-1008.3116369990121</c:v>
                </c:pt>
                <c:pt idx="1056">
                  <c:v>-1008.935253369002</c:v>
                </c:pt>
                <c:pt idx="1057">
                  <c:v>-1009.558869738991</c:v>
                </c:pt>
                <c:pt idx="1058">
                  <c:v>-1010.18248610898</c:v>
                </c:pt>
                <c:pt idx="1059">
                  <c:v>-1010.806102478969</c:v>
                </c:pt>
                <c:pt idx="1060">
                  <c:v>-1011.4297188489591</c:v>
                </c:pt>
                <c:pt idx="1061">
                  <c:v>-1012.053335218948</c:v>
                </c:pt>
                <c:pt idx="1062">
                  <c:v>-1012.6769515889371</c:v>
                </c:pt>
                <c:pt idx="1063">
                  <c:v>-1013.300567958926</c:v>
                </c:pt>
                <c:pt idx="1064">
                  <c:v>-1013.924184328916</c:v>
                </c:pt>
                <c:pt idx="1065">
                  <c:v>-1014.547800698905</c:v>
                </c:pt>
                <c:pt idx="1066">
                  <c:v>-1015.171417068894</c:v>
                </c:pt>
                <c:pt idx="1067">
                  <c:v>-1015.795033438883</c:v>
                </c:pt>
                <c:pt idx="1068">
                  <c:v>-1016.4186498088729</c:v>
                </c:pt>
                <c:pt idx="1069">
                  <c:v>-1017.0422661788621</c:v>
                </c:pt>
                <c:pt idx="1070">
                  <c:v>-1017.665882548851</c:v>
                </c:pt>
                <c:pt idx="1071">
                  <c:v>-1018.2894989188401</c:v>
                </c:pt>
                <c:pt idx="1072">
                  <c:v>-1018.91311528883</c:v>
                </c:pt>
                <c:pt idx="1073">
                  <c:v>-1019.536731658819</c:v>
                </c:pt>
                <c:pt idx="1074">
                  <c:v>-1020.160348028808</c:v>
                </c:pt>
                <c:pt idx="1075">
                  <c:v>-1020.783964398797</c:v>
                </c:pt>
                <c:pt idx="1076">
                  <c:v>-1021.4075807687871</c:v>
                </c:pt>
                <c:pt idx="1077">
                  <c:v>-1022.031197138776</c:v>
                </c:pt>
                <c:pt idx="1078">
                  <c:v>-1022.654813508765</c:v>
                </c:pt>
                <c:pt idx="1079">
                  <c:v>-1023.278429878754</c:v>
                </c:pt>
                <c:pt idx="1080">
                  <c:v>-1023.902046248744</c:v>
                </c:pt>
                <c:pt idx="1081">
                  <c:v>-1024.5256626187329</c:v>
                </c:pt>
                <c:pt idx="1082">
                  <c:v>-1025.149278988722</c:v>
                </c:pt>
                <c:pt idx="1083">
                  <c:v>-1025.7728953587111</c:v>
                </c:pt>
                <c:pt idx="1084">
                  <c:v>-1026.3965117287009</c:v>
                </c:pt>
                <c:pt idx="1085">
                  <c:v>-1027.0201280986898</c:v>
                </c:pt>
                <c:pt idx="1086">
                  <c:v>-1027.643744468679</c:v>
                </c:pt>
                <c:pt idx="1087">
                  <c:v>-1028.2673608386681</c:v>
                </c:pt>
                <c:pt idx="1088">
                  <c:v>-1028.8909772086581</c:v>
                </c:pt>
                <c:pt idx="1089">
                  <c:v>-1029.514593578647</c:v>
                </c:pt>
                <c:pt idx="1090">
                  <c:v>-1030.1382099486359</c:v>
                </c:pt>
                <c:pt idx="1091">
                  <c:v>-1030.761826318625</c:v>
                </c:pt>
                <c:pt idx="1092">
                  <c:v>-1031.3854426886151</c:v>
                </c:pt>
                <c:pt idx="1093">
                  <c:v>-1032.009059058604</c:v>
                </c:pt>
                <c:pt idx="1094">
                  <c:v>-1032.6326754285928</c:v>
                </c:pt>
                <c:pt idx="1095">
                  <c:v>-1033.256291798582</c:v>
                </c:pt>
                <c:pt idx="1096">
                  <c:v>-1033.879908168572</c:v>
                </c:pt>
                <c:pt idx="1097">
                  <c:v>-1034.5035245385611</c:v>
                </c:pt>
                <c:pt idx="1098">
                  <c:v>-1035.12714090855</c:v>
                </c:pt>
                <c:pt idx="1099">
                  <c:v>-1035.7507572785389</c:v>
                </c:pt>
                <c:pt idx="1100">
                  <c:v>-1036.3743736485289</c:v>
                </c:pt>
                <c:pt idx="1101">
                  <c:v>-1036.9979900185181</c:v>
                </c:pt>
                <c:pt idx="1102">
                  <c:v>-1037.621606388507</c:v>
                </c:pt>
                <c:pt idx="1103">
                  <c:v>-1038.2452227584959</c:v>
                </c:pt>
                <c:pt idx="1104">
                  <c:v>-1038.8688391284859</c:v>
                </c:pt>
                <c:pt idx="1105">
                  <c:v>-1039.492455498475</c:v>
                </c:pt>
                <c:pt idx="1106">
                  <c:v>-1040.1160718684641</c:v>
                </c:pt>
                <c:pt idx="1107">
                  <c:v>-1040.739688238453</c:v>
                </c:pt>
                <c:pt idx="1108">
                  <c:v>-1041.3633046084428</c:v>
                </c:pt>
                <c:pt idx="1109">
                  <c:v>-1041.986920978432</c:v>
                </c:pt>
                <c:pt idx="1110">
                  <c:v>-1042.6105373484211</c:v>
                </c:pt>
                <c:pt idx="1111">
                  <c:v>-1043.23415371841</c:v>
                </c:pt>
                <c:pt idx="1112">
                  <c:v>-1043.8577700884</c:v>
                </c:pt>
                <c:pt idx="1113">
                  <c:v>-1044.4813864583889</c:v>
                </c:pt>
                <c:pt idx="1114">
                  <c:v>-1045.105002828378</c:v>
                </c:pt>
                <c:pt idx="1115">
                  <c:v>-1045.7286191983671</c:v>
                </c:pt>
                <c:pt idx="1116">
                  <c:v>-1046.3522355683569</c:v>
                </c:pt>
                <c:pt idx="1117">
                  <c:v>-1046.9758519383458</c:v>
                </c:pt>
                <c:pt idx="1118">
                  <c:v>-1047.599468308335</c:v>
                </c:pt>
                <c:pt idx="1119">
                  <c:v>-1048.2230846783241</c:v>
                </c:pt>
                <c:pt idx="1120">
                  <c:v>-1048.8467010483141</c:v>
                </c:pt>
                <c:pt idx="1121">
                  <c:v>-1049.470317418303</c:v>
                </c:pt>
                <c:pt idx="1122">
                  <c:v>-1050.0939337882919</c:v>
                </c:pt>
                <c:pt idx="1123">
                  <c:v>-1050.717550158281</c:v>
                </c:pt>
                <c:pt idx="1124">
                  <c:v>-1051.3411665282711</c:v>
                </c:pt>
                <c:pt idx="1125">
                  <c:v>-1051.96478289826</c:v>
                </c:pt>
                <c:pt idx="1126">
                  <c:v>-1052.5883992682488</c:v>
                </c:pt>
                <c:pt idx="1127">
                  <c:v>-1053.2120156382389</c:v>
                </c:pt>
                <c:pt idx="1128">
                  <c:v>-1053.835632008228</c:v>
                </c:pt>
                <c:pt idx="1129">
                  <c:v>-1054.4592483782171</c:v>
                </c:pt>
                <c:pt idx="1130">
                  <c:v>-1055.082864748206</c:v>
                </c:pt>
                <c:pt idx="1131">
                  <c:v>-1055.7064811181949</c:v>
                </c:pt>
                <c:pt idx="1132">
                  <c:v>-1056.3300974881849</c:v>
                </c:pt>
                <c:pt idx="1133">
                  <c:v>-1056.9537138581741</c:v>
                </c:pt>
                <c:pt idx="1134">
                  <c:v>-1057.577330228163</c:v>
                </c:pt>
                <c:pt idx="1135">
                  <c:v>-1058.200946598153</c:v>
                </c:pt>
                <c:pt idx="1136">
                  <c:v>-1058.8245629681419</c:v>
                </c:pt>
                <c:pt idx="1137">
                  <c:v>-1059.448179338131</c:v>
                </c:pt>
                <c:pt idx="1138">
                  <c:v>-1060.0717957081201</c:v>
                </c:pt>
                <c:pt idx="1139">
                  <c:v>-1060.695412078109</c:v>
                </c:pt>
                <c:pt idx="1140">
                  <c:v>-1061.3190284480988</c:v>
                </c:pt>
                <c:pt idx="1141">
                  <c:v>-1061.942644818088</c:v>
                </c:pt>
                <c:pt idx="1142">
                  <c:v>-1062.5662611880771</c:v>
                </c:pt>
                <c:pt idx="1143">
                  <c:v>-1063.1898775580671</c:v>
                </c:pt>
                <c:pt idx="1144">
                  <c:v>-1063.813493928056</c:v>
                </c:pt>
                <c:pt idx="1145">
                  <c:v>-1064.4371102980449</c:v>
                </c:pt>
                <c:pt idx="1146">
                  <c:v>-1065.060726668034</c:v>
                </c:pt>
                <c:pt idx="1147">
                  <c:v>-1065.6843430380231</c:v>
                </c:pt>
                <c:pt idx="1148">
                  <c:v>-1066.3079594080129</c:v>
                </c:pt>
                <c:pt idx="1149">
                  <c:v>-1066.9315757780018</c:v>
                </c:pt>
                <c:pt idx="1150">
                  <c:v>-1067.555192147991</c:v>
                </c:pt>
                <c:pt idx="1151">
                  <c:v>-1068.178808517981</c:v>
                </c:pt>
                <c:pt idx="1152">
                  <c:v>-1068.8024248879701</c:v>
                </c:pt>
                <c:pt idx="1153">
                  <c:v>-1069.426041257959</c:v>
                </c:pt>
                <c:pt idx="1154">
                  <c:v>-1070.0496576279479</c:v>
                </c:pt>
                <c:pt idx="1155">
                  <c:v>-1070.673273997937</c:v>
                </c:pt>
                <c:pt idx="1156">
                  <c:v>-1071.2968903679271</c:v>
                </c:pt>
                <c:pt idx="1157">
                  <c:v>-1071.920506737916</c:v>
                </c:pt>
                <c:pt idx="1158">
                  <c:v>-1072.5441231079049</c:v>
                </c:pt>
                <c:pt idx="1159">
                  <c:v>-1073.1677394778949</c:v>
                </c:pt>
                <c:pt idx="1160">
                  <c:v>-1073.791355847884</c:v>
                </c:pt>
                <c:pt idx="1161">
                  <c:v>-1074.4149722178731</c:v>
                </c:pt>
                <c:pt idx="1162">
                  <c:v>-1075.038588587862</c:v>
                </c:pt>
                <c:pt idx="1163">
                  <c:v>-1075.6622049578521</c:v>
                </c:pt>
                <c:pt idx="1164">
                  <c:v>-1076.2858213278409</c:v>
                </c:pt>
                <c:pt idx="1165">
                  <c:v>-1076.9094376978301</c:v>
                </c:pt>
                <c:pt idx="1166">
                  <c:v>-1077.533054067819</c:v>
                </c:pt>
                <c:pt idx="1167">
                  <c:v>-1078.156670437809</c:v>
                </c:pt>
                <c:pt idx="1168">
                  <c:v>-1078.7802868077979</c:v>
                </c:pt>
                <c:pt idx="1169">
                  <c:v>-1079.403903177787</c:v>
                </c:pt>
                <c:pt idx="1170">
                  <c:v>-1080.0275195477761</c:v>
                </c:pt>
                <c:pt idx="1171">
                  <c:v>-1080.6511359177662</c:v>
                </c:pt>
                <c:pt idx="1172">
                  <c:v>-1081.2747522877548</c:v>
                </c:pt>
                <c:pt idx="1173">
                  <c:v>-1081.898368657744</c:v>
                </c:pt>
                <c:pt idx="1174">
                  <c:v>-1082.5219850277331</c:v>
                </c:pt>
                <c:pt idx="1175">
                  <c:v>-1083.1456013977231</c:v>
                </c:pt>
                <c:pt idx="1176">
                  <c:v>-1083.769217767712</c:v>
                </c:pt>
                <c:pt idx="1177">
                  <c:v>-1084.3928341377009</c:v>
                </c:pt>
                <c:pt idx="1178">
                  <c:v>-1085.01645050769</c:v>
                </c:pt>
                <c:pt idx="1179">
                  <c:v>-1085.6400668776801</c:v>
                </c:pt>
                <c:pt idx="1180">
                  <c:v>-1086.263683247669</c:v>
                </c:pt>
                <c:pt idx="1181">
                  <c:v>-1086.8872996176578</c:v>
                </c:pt>
                <c:pt idx="1182">
                  <c:v>-1087.510915987647</c:v>
                </c:pt>
                <c:pt idx="1183">
                  <c:v>-1088.134532357637</c:v>
                </c:pt>
                <c:pt idx="1184">
                  <c:v>-1088.7581487276261</c:v>
                </c:pt>
                <c:pt idx="1185">
                  <c:v>-1089.381765097615</c:v>
                </c:pt>
                <c:pt idx="1186">
                  <c:v>-1090.0053814676039</c:v>
                </c:pt>
                <c:pt idx="1187">
                  <c:v>-1090.6289978375939</c:v>
                </c:pt>
                <c:pt idx="1188">
                  <c:v>-1091.2526142075831</c:v>
                </c:pt>
                <c:pt idx="1189">
                  <c:v>-1091.876230577572</c:v>
                </c:pt>
                <c:pt idx="1190">
                  <c:v>-1092.4998469475609</c:v>
                </c:pt>
                <c:pt idx="1191">
                  <c:v>-1093.1234633175509</c:v>
                </c:pt>
                <c:pt idx="1192">
                  <c:v>-1093.74707968754</c:v>
                </c:pt>
                <c:pt idx="1193">
                  <c:v>-1094.3706960575291</c:v>
                </c:pt>
                <c:pt idx="1194">
                  <c:v>-1094.994312427518</c:v>
                </c:pt>
                <c:pt idx="1195">
                  <c:v>-1095.6179287975078</c:v>
                </c:pt>
                <c:pt idx="1196">
                  <c:v>-1096.241545167497</c:v>
                </c:pt>
                <c:pt idx="1197">
                  <c:v>-1096.8651615374861</c:v>
                </c:pt>
                <c:pt idx="1198">
                  <c:v>-1097.488777907475</c:v>
                </c:pt>
                <c:pt idx="1199">
                  <c:v>-1098.112394277465</c:v>
                </c:pt>
                <c:pt idx="1200">
                  <c:v>-1098.7360106474539</c:v>
                </c:pt>
                <c:pt idx="1201">
                  <c:v>-1099.359627017443</c:v>
                </c:pt>
                <c:pt idx="1202">
                  <c:v>-1099.9832433874321</c:v>
                </c:pt>
                <c:pt idx="1203">
                  <c:v>-1100.6068597574219</c:v>
                </c:pt>
                <c:pt idx="1204">
                  <c:v>-1101.2304761274108</c:v>
                </c:pt>
                <c:pt idx="1205">
                  <c:v>-1101.8540924974</c:v>
                </c:pt>
                <c:pt idx="1206">
                  <c:v>-1102.4777088673891</c:v>
                </c:pt>
                <c:pt idx="1207">
                  <c:v>-1103.1013252373791</c:v>
                </c:pt>
                <c:pt idx="1208">
                  <c:v>-1103.724941607368</c:v>
                </c:pt>
                <c:pt idx="1209">
                  <c:v>-1104.3485579773569</c:v>
                </c:pt>
                <c:pt idx="1210">
                  <c:v>-1104.972174347346</c:v>
                </c:pt>
                <c:pt idx="1211">
                  <c:v>-1105.5957907173361</c:v>
                </c:pt>
                <c:pt idx="1212">
                  <c:v>-1106.219407087325</c:v>
                </c:pt>
                <c:pt idx="1213">
                  <c:v>-1106.8430234573138</c:v>
                </c:pt>
                <c:pt idx="1214">
                  <c:v>-1107.466639827303</c:v>
                </c:pt>
                <c:pt idx="1215">
                  <c:v>-1108.090256197293</c:v>
                </c:pt>
                <c:pt idx="1216">
                  <c:v>-1108.7138725672821</c:v>
                </c:pt>
                <c:pt idx="1217">
                  <c:v>-1109.337488937271</c:v>
                </c:pt>
                <c:pt idx="1218">
                  <c:v>-1109.9611053072599</c:v>
                </c:pt>
                <c:pt idx="1219">
                  <c:v>-1110.5847216772499</c:v>
                </c:pt>
                <c:pt idx="1220">
                  <c:v>-1111.2083380472391</c:v>
                </c:pt>
                <c:pt idx="1221">
                  <c:v>-1111.831954417228</c:v>
                </c:pt>
                <c:pt idx="1222">
                  <c:v>-1112.4555707872169</c:v>
                </c:pt>
                <c:pt idx="1223">
                  <c:v>-1113.0791871572069</c:v>
                </c:pt>
                <c:pt idx="1224">
                  <c:v>-1113.702803527196</c:v>
                </c:pt>
                <c:pt idx="1225">
                  <c:v>-1114.3264198971851</c:v>
                </c:pt>
                <c:pt idx="1226">
                  <c:v>-1114.950036267174</c:v>
                </c:pt>
                <c:pt idx="1227">
                  <c:v>-1115.5736526371638</c:v>
                </c:pt>
                <c:pt idx="1228">
                  <c:v>-1116.197269007153</c:v>
                </c:pt>
                <c:pt idx="1229">
                  <c:v>-1116.8208853771421</c:v>
                </c:pt>
                <c:pt idx="1230">
                  <c:v>-1117.444501747131</c:v>
                </c:pt>
                <c:pt idx="1231">
                  <c:v>-1118.068118117121</c:v>
                </c:pt>
                <c:pt idx="1232">
                  <c:v>-1118.6917344871099</c:v>
                </c:pt>
                <c:pt idx="1233">
                  <c:v>-1119.315350857099</c:v>
                </c:pt>
                <c:pt idx="1234">
                  <c:v>-1119.9389672270881</c:v>
                </c:pt>
                <c:pt idx="1235">
                  <c:v>-1120.5625835970779</c:v>
                </c:pt>
                <c:pt idx="1236">
                  <c:v>-1121.1861999670668</c:v>
                </c:pt>
                <c:pt idx="1237">
                  <c:v>-1121.809816337056</c:v>
                </c:pt>
                <c:pt idx="1238">
                  <c:v>-1122.4334327070451</c:v>
                </c:pt>
                <c:pt idx="1239">
                  <c:v>-1123.0570490770351</c:v>
                </c:pt>
                <c:pt idx="1240">
                  <c:v>-1123.680665447024</c:v>
                </c:pt>
                <c:pt idx="1241">
                  <c:v>-1124.3042818170129</c:v>
                </c:pt>
                <c:pt idx="1242">
                  <c:v>-1124.927898187002</c:v>
                </c:pt>
                <c:pt idx="1243">
                  <c:v>-1125.5515145569921</c:v>
                </c:pt>
                <c:pt idx="1244">
                  <c:v>-1126.175130926981</c:v>
                </c:pt>
                <c:pt idx="1245">
                  <c:v>-1126.7987472969699</c:v>
                </c:pt>
                <c:pt idx="1246">
                  <c:v>-1127.422363666959</c:v>
                </c:pt>
                <c:pt idx="1247">
                  <c:v>-1128.045980036949</c:v>
                </c:pt>
                <c:pt idx="1248">
                  <c:v>-1128.6695964069381</c:v>
                </c:pt>
                <c:pt idx="1249">
                  <c:v>-1129.293212776927</c:v>
                </c:pt>
                <c:pt idx="1250">
                  <c:v>-1129.9168291469159</c:v>
                </c:pt>
                <c:pt idx="1251">
                  <c:v>-1130.5404455169059</c:v>
                </c:pt>
                <c:pt idx="1252">
                  <c:v>-1131.1640618868951</c:v>
                </c:pt>
                <c:pt idx="1253">
                  <c:v>-1131.787678256884</c:v>
                </c:pt>
                <c:pt idx="1254">
                  <c:v>-1132.4112946268729</c:v>
                </c:pt>
                <c:pt idx="1255">
                  <c:v>-1133.0349109968629</c:v>
                </c:pt>
                <c:pt idx="1256">
                  <c:v>-1133.658527366852</c:v>
                </c:pt>
                <c:pt idx="1257">
                  <c:v>-1134.2821437368411</c:v>
                </c:pt>
                <c:pt idx="1258">
                  <c:v>-1134.90576010683</c:v>
                </c:pt>
                <c:pt idx="1259">
                  <c:v>-1135.5293764768198</c:v>
                </c:pt>
                <c:pt idx="1260">
                  <c:v>-1136.152992846809</c:v>
                </c:pt>
                <c:pt idx="1261">
                  <c:v>-1136.7766092167981</c:v>
                </c:pt>
                <c:pt idx="1262">
                  <c:v>-1137.400225586787</c:v>
                </c:pt>
                <c:pt idx="1263">
                  <c:v>-1138.023841956777</c:v>
                </c:pt>
                <c:pt idx="1264">
                  <c:v>-1138.6474583267659</c:v>
                </c:pt>
                <c:pt idx="1265">
                  <c:v>-1139.271074696755</c:v>
                </c:pt>
                <c:pt idx="1266">
                  <c:v>-1139.8946910667441</c:v>
                </c:pt>
                <c:pt idx="1267">
                  <c:v>-1140.5183074367339</c:v>
                </c:pt>
                <c:pt idx="1268">
                  <c:v>-1141.1419238067228</c:v>
                </c:pt>
                <c:pt idx="1269">
                  <c:v>-1141.765540176712</c:v>
                </c:pt>
                <c:pt idx="1270">
                  <c:v>-1142.3891565467011</c:v>
                </c:pt>
                <c:pt idx="1271">
                  <c:v>-1143.0127729166911</c:v>
                </c:pt>
                <c:pt idx="1272">
                  <c:v>-1143.63638928668</c:v>
                </c:pt>
                <c:pt idx="1273">
                  <c:v>-1144.2600056566689</c:v>
                </c:pt>
                <c:pt idx="1274">
                  <c:v>-1144.883622026658</c:v>
                </c:pt>
                <c:pt idx="1275">
                  <c:v>-1145.5072383966481</c:v>
                </c:pt>
                <c:pt idx="1276">
                  <c:v>-1146.130854766637</c:v>
                </c:pt>
                <c:pt idx="1277">
                  <c:v>-1146.7544711366259</c:v>
                </c:pt>
                <c:pt idx="1278">
                  <c:v>-1147.378087506615</c:v>
                </c:pt>
                <c:pt idx="1279">
                  <c:v>-1148.001703876605</c:v>
                </c:pt>
                <c:pt idx="1280">
                  <c:v>-1148.6253202465941</c:v>
                </c:pt>
                <c:pt idx="1281">
                  <c:v>-1149.248936616583</c:v>
                </c:pt>
                <c:pt idx="1282">
                  <c:v>-1149.8725529865719</c:v>
                </c:pt>
                <c:pt idx="1283">
                  <c:v>-1150.4961693565619</c:v>
                </c:pt>
                <c:pt idx="1284">
                  <c:v>-1151.1197857265511</c:v>
                </c:pt>
                <c:pt idx="1285">
                  <c:v>-1151.74340209654</c:v>
                </c:pt>
                <c:pt idx="1286">
                  <c:v>-1152.3670184665289</c:v>
                </c:pt>
                <c:pt idx="1287">
                  <c:v>-1152.9906348365189</c:v>
                </c:pt>
                <c:pt idx="1288">
                  <c:v>-1153.614251206508</c:v>
                </c:pt>
                <c:pt idx="1289">
                  <c:v>-1154.2378675764971</c:v>
                </c:pt>
                <c:pt idx="1290">
                  <c:v>-1154.861483946486</c:v>
                </c:pt>
                <c:pt idx="1291">
                  <c:v>-1155.4851003164758</c:v>
                </c:pt>
                <c:pt idx="1292">
                  <c:v>-1156.108716686465</c:v>
                </c:pt>
                <c:pt idx="1293">
                  <c:v>-1156.7323330564541</c:v>
                </c:pt>
                <c:pt idx="1294">
                  <c:v>-1157.355949426443</c:v>
                </c:pt>
                <c:pt idx="1295">
                  <c:v>-1157.979565796433</c:v>
                </c:pt>
                <c:pt idx="1296">
                  <c:v>-1158.6031821664219</c:v>
                </c:pt>
                <c:pt idx="1297">
                  <c:v>-1159.226798536411</c:v>
                </c:pt>
                <c:pt idx="1298">
                  <c:v>-1159.8504149064001</c:v>
                </c:pt>
                <c:pt idx="1299">
                  <c:v>-1160.47403127639</c:v>
                </c:pt>
                <c:pt idx="1300">
                  <c:v>-1161.0976476463788</c:v>
                </c:pt>
                <c:pt idx="1301">
                  <c:v>-1161.721264016368</c:v>
                </c:pt>
                <c:pt idx="1302">
                  <c:v>-1162.3448803863571</c:v>
                </c:pt>
                <c:pt idx="1303">
                  <c:v>-1162.9684967563471</c:v>
                </c:pt>
                <c:pt idx="1304">
                  <c:v>-1163.592113126336</c:v>
                </c:pt>
                <c:pt idx="1305">
                  <c:v>-1164.2157294963249</c:v>
                </c:pt>
                <c:pt idx="1306">
                  <c:v>-1164.839345866314</c:v>
                </c:pt>
                <c:pt idx="1307">
                  <c:v>-1165.4629622363041</c:v>
                </c:pt>
                <c:pt idx="1308">
                  <c:v>-1166.086578606293</c:v>
                </c:pt>
                <c:pt idx="1309">
                  <c:v>-1166.7101949762819</c:v>
                </c:pt>
                <c:pt idx="1310">
                  <c:v>-1167.333811346271</c:v>
                </c:pt>
                <c:pt idx="1311">
                  <c:v>-1167.957427716261</c:v>
                </c:pt>
                <c:pt idx="1312">
                  <c:v>-1168.5810440862501</c:v>
                </c:pt>
                <c:pt idx="1313">
                  <c:v>-1169.204660456239</c:v>
                </c:pt>
                <c:pt idx="1314">
                  <c:v>-1169.8282768262279</c:v>
                </c:pt>
                <c:pt idx="1315">
                  <c:v>-1170.451893196218</c:v>
                </c:pt>
                <c:pt idx="1316">
                  <c:v>-1171.0755095662071</c:v>
                </c:pt>
                <c:pt idx="1317">
                  <c:v>-1171.699125936196</c:v>
                </c:pt>
                <c:pt idx="1318">
                  <c:v>-1172.3227423061849</c:v>
                </c:pt>
                <c:pt idx="1319">
                  <c:v>-1172.9463586761749</c:v>
                </c:pt>
                <c:pt idx="1320">
                  <c:v>-1173.569975046164</c:v>
                </c:pt>
                <c:pt idx="1321">
                  <c:v>-1174.1935914161531</c:v>
                </c:pt>
                <c:pt idx="1322">
                  <c:v>-1174.817207786142</c:v>
                </c:pt>
                <c:pt idx="1323">
                  <c:v>-1175.4408241561318</c:v>
                </c:pt>
                <c:pt idx="1324">
                  <c:v>-1176.064440526121</c:v>
                </c:pt>
                <c:pt idx="1325">
                  <c:v>-1176.6880568961101</c:v>
                </c:pt>
                <c:pt idx="1326">
                  <c:v>-1177.311673266099</c:v>
                </c:pt>
                <c:pt idx="1327">
                  <c:v>-1177.935289636089</c:v>
                </c:pt>
                <c:pt idx="1328">
                  <c:v>-1178.5589060060779</c:v>
                </c:pt>
                <c:pt idx="1329">
                  <c:v>-1179.182522376067</c:v>
                </c:pt>
                <c:pt idx="1330">
                  <c:v>-1179.8061387460561</c:v>
                </c:pt>
                <c:pt idx="1331">
                  <c:v>-1180.429755116046</c:v>
                </c:pt>
                <c:pt idx="1332">
                  <c:v>-1181.0533714860348</c:v>
                </c:pt>
                <c:pt idx="1333">
                  <c:v>-1181.676987856024</c:v>
                </c:pt>
                <c:pt idx="1334">
                  <c:v>-1182.3006042260131</c:v>
                </c:pt>
                <c:pt idx="1335">
                  <c:v>-1182.9242205960031</c:v>
                </c:pt>
                <c:pt idx="1336">
                  <c:v>-1183.547836965992</c:v>
                </c:pt>
                <c:pt idx="1337">
                  <c:v>-1184.1714533359809</c:v>
                </c:pt>
                <c:pt idx="1338">
                  <c:v>-1184.79506970597</c:v>
                </c:pt>
                <c:pt idx="1339">
                  <c:v>-1185.4186860759601</c:v>
                </c:pt>
                <c:pt idx="1340">
                  <c:v>-1186.042302445949</c:v>
                </c:pt>
                <c:pt idx="1341">
                  <c:v>-1186.6659188159379</c:v>
                </c:pt>
                <c:pt idx="1342">
                  <c:v>-1187.289535185927</c:v>
                </c:pt>
                <c:pt idx="1343">
                  <c:v>-1187.913151555917</c:v>
                </c:pt>
                <c:pt idx="1344">
                  <c:v>-1188.5367679259061</c:v>
                </c:pt>
                <c:pt idx="1345">
                  <c:v>-1189.160384295895</c:v>
                </c:pt>
                <c:pt idx="1346">
                  <c:v>-1189.7840006658839</c:v>
                </c:pt>
                <c:pt idx="1347">
                  <c:v>-1190.407617035874</c:v>
                </c:pt>
                <c:pt idx="1348">
                  <c:v>-1191.0312334058631</c:v>
                </c:pt>
                <c:pt idx="1349">
                  <c:v>-1191.654849775852</c:v>
                </c:pt>
                <c:pt idx="1350">
                  <c:v>-1192.278466145842</c:v>
                </c:pt>
                <c:pt idx="1351">
                  <c:v>-1192.9020825158309</c:v>
                </c:pt>
                <c:pt idx="1352">
                  <c:v>-1193.52569888582</c:v>
                </c:pt>
                <c:pt idx="1353">
                  <c:v>-1194.1493152558091</c:v>
                </c:pt>
                <c:pt idx="1354">
                  <c:v>-1194.772931625798</c:v>
                </c:pt>
                <c:pt idx="1355">
                  <c:v>-1195.3965479957878</c:v>
                </c:pt>
                <c:pt idx="1356">
                  <c:v>-1196.020164365777</c:v>
                </c:pt>
                <c:pt idx="1357">
                  <c:v>-1196.6437807357661</c:v>
                </c:pt>
                <c:pt idx="1358">
                  <c:v>-1197.2673971057561</c:v>
                </c:pt>
                <c:pt idx="1359">
                  <c:v>-1197.891013475745</c:v>
                </c:pt>
                <c:pt idx="1360">
                  <c:v>-1198.5146298457339</c:v>
                </c:pt>
                <c:pt idx="1361">
                  <c:v>-1199.138246215723</c:v>
                </c:pt>
                <c:pt idx="1362">
                  <c:v>-1199.7618625857122</c:v>
                </c:pt>
                <c:pt idx="1363">
                  <c:v>-1200.385478955702</c:v>
                </c:pt>
                <c:pt idx="1364">
                  <c:v>-1201.0090953256909</c:v>
                </c:pt>
                <c:pt idx="1365">
                  <c:v>-1201.63271169568</c:v>
                </c:pt>
                <c:pt idx="1366">
                  <c:v>-1202.25632806567</c:v>
                </c:pt>
                <c:pt idx="1367">
                  <c:v>-1202.8799444356591</c:v>
                </c:pt>
                <c:pt idx="1368">
                  <c:v>-1203.503560805648</c:v>
                </c:pt>
                <c:pt idx="1369">
                  <c:v>-1204.1271771756369</c:v>
                </c:pt>
                <c:pt idx="1370">
                  <c:v>-1204.750793545626</c:v>
                </c:pt>
                <c:pt idx="1371">
                  <c:v>-1205.3744099156161</c:v>
                </c:pt>
                <c:pt idx="1372">
                  <c:v>-1205.998026285605</c:v>
                </c:pt>
                <c:pt idx="1373">
                  <c:v>-1206.6216426555939</c:v>
                </c:pt>
                <c:pt idx="1374">
                  <c:v>-1207.2452590255839</c:v>
                </c:pt>
                <c:pt idx="1375">
                  <c:v>-1207.868875395573</c:v>
                </c:pt>
                <c:pt idx="1376">
                  <c:v>-1208.4924917655621</c:v>
                </c:pt>
                <c:pt idx="1377">
                  <c:v>-1209.116108135551</c:v>
                </c:pt>
                <c:pt idx="1378">
                  <c:v>-1209.7397245055399</c:v>
                </c:pt>
                <c:pt idx="1379">
                  <c:v>-1210.36334087553</c:v>
                </c:pt>
                <c:pt idx="1380">
                  <c:v>-1210.9869572455191</c:v>
                </c:pt>
                <c:pt idx="1381">
                  <c:v>-1211.610573615508</c:v>
                </c:pt>
                <c:pt idx="1382">
                  <c:v>-1212.234189985498</c:v>
                </c:pt>
                <c:pt idx="1383">
                  <c:v>-1212.8578063554869</c:v>
                </c:pt>
                <c:pt idx="1384">
                  <c:v>-1213.481422725476</c:v>
                </c:pt>
                <c:pt idx="1385">
                  <c:v>-1214.1050390954651</c:v>
                </c:pt>
                <c:pt idx="1386">
                  <c:v>-1214.728655465454</c:v>
                </c:pt>
                <c:pt idx="1387">
                  <c:v>-1215.3522718354438</c:v>
                </c:pt>
                <c:pt idx="1388">
                  <c:v>-1215.975888205433</c:v>
                </c:pt>
                <c:pt idx="1389">
                  <c:v>-1216.5995045754221</c:v>
                </c:pt>
                <c:pt idx="1390">
                  <c:v>-1217.2231209454121</c:v>
                </c:pt>
                <c:pt idx="1391">
                  <c:v>-1217.846737315401</c:v>
                </c:pt>
                <c:pt idx="1392">
                  <c:v>-1218.4703536853899</c:v>
                </c:pt>
                <c:pt idx="1393">
                  <c:v>-1219.093970055379</c:v>
                </c:pt>
                <c:pt idx="1394">
                  <c:v>-1219.7175864253682</c:v>
                </c:pt>
                <c:pt idx="1395">
                  <c:v>-1220.341202795358</c:v>
                </c:pt>
                <c:pt idx="1396">
                  <c:v>-1220.9648191653469</c:v>
                </c:pt>
                <c:pt idx="1397">
                  <c:v>-1221.588435535336</c:v>
                </c:pt>
                <c:pt idx="1398">
                  <c:v>-1222.212051905326</c:v>
                </c:pt>
                <c:pt idx="1399">
                  <c:v>-1222.8356682753151</c:v>
                </c:pt>
                <c:pt idx="1400">
                  <c:v>-1223.459284645304</c:v>
                </c:pt>
                <c:pt idx="1401">
                  <c:v>-1224.0829010152929</c:v>
                </c:pt>
                <c:pt idx="1402">
                  <c:v>-1224.706517385283</c:v>
                </c:pt>
                <c:pt idx="1403">
                  <c:v>-1225.3301337552721</c:v>
                </c:pt>
                <c:pt idx="1404">
                  <c:v>-1225.953750125261</c:v>
                </c:pt>
                <c:pt idx="1405">
                  <c:v>-1226.5773664952499</c:v>
                </c:pt>
                <c:pt idx="1406">
                  <c:v>-1227.2009828652399</c:v>
                </c:pt>
                <c:pt idx="1407">
                  <c:v>-1227.824599235229</c:v>
                </c:pt>
                <c:pt idx="1408">
                  <c:v>-1228.4482156052181</c:v>
                </c:pt>
                <c:pt idx="1409">
                  <c:v>-1229.071831975207</c:v>
                </c:pt>
                <c:pt idx="1410">
                  <c:v>-1229.6954483451968</c:v>
                </c:pt>
                <c:pt idx="1411">
                  <c:v>-1230.319064715186</c:v>
                </c:pt>
                <c:pt idx="1412">
                  <c:v>-1230.9426810851751</c:v>
                </c:pt>
                <c:pt idx="1413">
                  <c:v>-1231.566297455164</c:v>
                </c:pt>
                <c:pt idx="1414">
                  <c:v>-1232.189913825154</c:v>
                </c:pt>
                <c:pt idx="1415">
                  <c:v>-1232.8135301951429</c:v>
                </c:pt>
                <c:pt idx="1416">
                  <c:v>-1233.437146565132</c:v>
                </c:pt>
                <c:pt idx="1417">
                  <c:v>-1234.0607629351211</c:v>
                </c:pt>
                <c:pt idx="1418">
                  <c:v>-1234.684379305111</c:v>
                </c:pt>
                <c:pt idx="1419">
                  <c:v>-1235.3079956750998</c:v>
                </c:pt>
                <c:pt idx="1420">
                  <c:v>-1235.931612045089</c:v>
                </c:pt>
                <c:pt idx="1421">
                  <c:v>-1236.5552284150781</c:v>
                </c:pt>
                <c:pt idx="1422">
                  <c:v>-1237.1788447850681</c:v>
                </c:pt>
                <c:pt idx="1423">
                  <c:v>-1237.802461155057</c:v>
                </c:pt>
                <c:pt idx="1424">
                  <c:v>-1238.4260775250459</c:v>
                </c:pt>
                <c:pt idx="1425">
                  <c:v>-1239.049693895035</c:v>
                </c:pt>
                <c:pt idx="1426">
                  <c:v>-1239.6733102650251</c:v>
                </c:pt>
                <c:pt idx="1427">
                  <c:v>-1240.296926635014</c:v>
                </c:pt>
                <c:pt idx="1428">
                  <c:v>-1240.9205430050029</c:v>
                </c:pt>
                <c:pt idx="1429">
                  <c:v>-1241.544159374992</c:v>
                </c:pt>
                <c:pt idx="1430">
                  <c:v>-1242.167775744982</c:v>
                </c:pt>
                <c:pt idx="1431">
                  <c:v>-1242.7913921149711</c:v>
                </c:pt>
                <c:pt idx="1432">
                  <c:v>-1243.41500848496</c:v>
                </c:pt>
                <c:pt idx="1433">
                  <c:v>-1244.0386248549489</c:v>
                </c:pt>
                <c:pt idx="1434">
                  <c:v>-1244.662241224939</c:v>
                </c:pt>
                <c:pt idx="1435">
                  <c:v>-1245.2858575949281</c:v>
                </c:pt>
                <c:pt idx="1436">
                  <c:v>-1245.909473964917</c:v>
                </c:pt>
                <c:pt idx="1437">
                  <c:v>-1246.5330903349059</c:v>
                </c:pt>
                <c:pt idx="1438">
                  <c:v>-1247.1567067048959</c:v>
                </c:pt>
                <c:pt idx="1439">
                  <c:v>-1247.780323074885</c:v>
                </c:pt>
                <c:pt idx="1440">
                  <c:v>-1248.4039394448741</c:v>
                </c:pt>
                <c:pt idx="1441">
                  <c:v>-1249.027555814863</c:v>
                </c:pt>
                <c:pt idx="1442">
                  <c:v>-1249.6511721848528</c:v>
                </c:pt>
                <c:pt idx="1443">
                  <c:v>-1250.274788554842</c:v>
                </c:pt>
                <c:pt idx="1444">
                  <c:v>-1250.8984049248311</c:v>
                </c:pt>
                <c:pt idx="1445">
                  <c:v>-1251.52202129482</c:v>
                </c:pt>
                <c:pt idx="1446">
                  <c:v>-1252.14563766481</c:v>
                </c:pt>
                <c:pt idx="1447">
                  <c:v>-1252.7692540347989</c:v>
                </c:pt>
                <c:pt idx="1448">
                  <c:v>-1253.392870404788</c:v>
                </c:pt>
                <c:pt idx="1449">
                  <c:v>-1254.0164867747771</c:v>
                </c:pt>
                <c:pt idx="1450">
                  <c:v>-1254.640103144767</c:v>
                </c:pt>
                <c:pt idx="1451">
                  <c:v>-1255.2637195147558</c:v>
                </c:pt>
                <c:pt idx="1452">
                  <c:v>-1255.887335884745</c:v>
                </c:pt>
                <c:pt idx="1453">
                  <c:v>-1256.5109522547341</c:v>
                </c:pt>
                <c:pt idx="1454">
                  <c:v>-1257.1345686247241</c:v>
                </c:pt>
                <c:pt idx="1455">
                  <c:v>-1257.758184994713</c:v>
                </c:pt>
                <c:pt idx="1456">
                  <c:v>-1258.3818013647019</c:v>
                </c:pt>
                <c:pt idx="1457">
                  <c:v>-1259.005417734691</c:v>
                </c:pt>
                <c:pt idx="1458">
                  <c:v>-1259.6290341046811</c:v>
                </c:pt>
                <c:pt idx="1459">
                  <c:v>-1260.25265047467</c:v>
                </c:pt>
                <c:pt idx="1460">
                  <c:v>-1260.8762668446589</c:v>
                </c:pt>
                <c:pt idx="1461">
                  <c:v>-1261.499883214648</c:v>
                </c:pt>
                <c:pt idx="1462">
                  <c:v>-1262.123499584638</c:v>
                </c:pt>
                <c:pt idx="1463">
                  <c:v>-1262.7471159546271</c:v>
                </c:pt>
                <c:pt idx="1464">
                  <c:v>-1263.370732324616</c:v>
                </c:pt>
                <c:pt idx="1465">
                  <c:v>-1263.9943486946049</c:v>
                </c:pt>
                <c:pt idx="1466">
                  <c:v>-1264.617965064595</c:v>
                </c:pt>
                <c:pt idx="1467">
                  <c:v>-1265.2415814345841</c:v>
                </c:pt>
                <c:pt idx="1468">
                  <c:v>-1265.865197804573</c:v>
                </c:pt>
                <c:pt idx="1469">
                  <c:v>-1266.4888141745619</c:v>
                </c:pt>
                <c:pt idx="1470">
                  <c:v>-1267.1124305445519</c:v>
                </c:pt>
                <c:pt idx="1471">
                  <c:v>-1267.736046914541</c:v>
                </c:pt>
                <c:pt idx="1472">
                  <c:v>-1268.3596632845301</c:v>
                </c:pt>
                <c:pt idx="1473">
                  <c:v>-1268.983279654519</c:v>
                </c:pt>
                <c:pt idx="1474">
                  <c:v>-1269.6068960245088</c:v>
                </c:pt>
                <c:pt idx="1475">
                  <c:v>-1270.230512394498</c:v>
                </c:pt>
                <c:pt idx="1476">
                  <c:v>-1270.8541287644871</c:v>
                </c:pt>
                <c:pt idx="1477">
                  <c:v>-1271.477745134476</c:v>
                </c:pt>
                <c:pt idx="1478">
                  <c:v>-1272.101361504466</c:v>
                </c:pt>
                <c:pt idx="1479">
                  <c:v>-1272.7249778744549</c:v>
                </c:pt>
                <c:pt idx="1480">
                  <c:v>-1273.348594244444</c:v>
                </c:pt>
                <c:pt idx="1481">
                  <c:v>-1273.9722106144332</c:v>
                </c:pt>
                <c:pt idx="1482">
                  <c:v>-1274.595826984423</c:v>
                </c:pt>
                <c:pt idx="1483">
                  <c:v>-1275.2194433544119</c:v>
                </c:pt>
                <c:pt idx="1484">
                  <c:v>-1275.843059724401</c:v>
                </c:pt>
                <c:pt idx="1485">
                  <c:v>-1276.4666760943901</c:v>
                </c:pt>
                <c:pt idx="1486">
                  <c:v>-1277.0902924643801</c:v>
                </c:pt>
                <c:pt idx="1487">
                  <c:v>-1277.713908834369</c:v>
                </c:pt>
                <c:pt idx="1488">
                  <c:v>-1278.3375252043579</c:v>
                </c:pt>
                <c:pt idx="1489">
                  <c:v>-1278.961141574347</c:v>
                </c:pt>
                <c:pt idx="1490">
                  <c:v>-1279.5847579443371</c:v>
                </c:pt>
                <c:pt idx="1491">
                  <c:v>-1280.208374314326</c:v>
                </c:pt>
                <c:pt idx="1492">
                  <c:v>-1280.8319906843149</c:v>
                </c:pt>
                <c:pt idx="1493">
                  <c:v>-1281.455607054304</c:v>
                </c:pt>
                <c:pt idx="1494">
                  <c:v>-1282.079223424294</c:v>
                </c:pt>
                <c:pt idx="1495">
                  <c:v>-1282.7028397942831</c:v>
                </c:pt>
                <c:pt idx="1496">
                  <c:v>-1283.326456164272</c:v>
                </c:pt>
                <c:pt idx="1497">
                  <c:v>-1283.9500725342609</c:v>
                </c:pt>
                <c:pt idx="1498">
                  <c:v>-1284.573688904251</c:v>
                </c:pt>
                <c:pt idx="1499">
                  <c:v>-1285.1973052742401</c:v>
                </c:pt>
                <c:pt idx="1500">
                  <c:v>-1285.820921644229</c:v>
                </c:pt>
                <c:pt idx="1501">
                  <c:v>-1286.4445380142179</c:v>
                </c:pt>
                <c:pt idx="1502">
                  <c:v>-1287.0681543842079</c:v>
                </c:pt>
                <c:pt idx="1503">
                  <c:v>-1287.691770754197</c:v>
                </c:pt>
                <c:pt idx="1504">
                  <c:v>-1288.3153871241861</c:v>
                </c:pt>
                <c:pt idx="1505">
                  <c:v>-1288.939003494175</c:v>
                </c:pt>
                <c:pt idx="1506">
                  <c:v>-1289.5626198641648</c:v>
                </c:pt>
                <c:pt idx="1507">
                  <c:v>-1290.186236234154</c:v>
                </c:pt>
                <c:pt idx="1508">
                  <c:v>-1290.8098526041431</c:v>
                </c:pt>
                <c:pt idx="1509">
                  <c:v>-1291.433468974132</c:v>
                </c:pt>
                <c:pt idx="1510">
                  <c:v>-1292.057085344122</c:v>
                </c:pt>
                <c:pt idx="1511">
                  <c:v>-1292.6807017141109</c:v>
                </c:pt>
                <c:pt idx="1512">
                  <c:v>-1293.3043180841</c:v>
                </c:pt>
                <c:pt idx="1513">
                  <c:v>-1293.9279344540892</c:v>
                </c:pt>
                <c:pt idx="1514">
                  <c:v>-1294.551550824079</c:v>
                </c:pt>
                <c:pt idx="1515">
                  <c:v>-1295.1751671940679</c:v>
                </c:pt>
                <c:pt idx="1516">
                  <c:v>-1295.798783564057</c:v>
                </c:pt>
                <c:pt idx="1517">
                  <c:v>-1296.4223999340461</c:v>
                </c:pt>
                <c:pt idx="1518">
                  <c:v>-1297.0460163040361</c:v>
                </c:pt>
                <c:pt idx="1519">
                  <c:v>-1297.669632674025</c:v>
                </c:pt>
                <c:pt idx="1520">
                  <c:v>-1298.2932490440139</c:v>
                </c:pt>
                <c:pt idx="1521">
                  <c:v>-1298.916865414003</c:v>
                </c:pt>
                <c:pt idx="1522">
                  <c:v>-1299.5404817839931</c:v>
                </c:pt>
                <c:pt idx="1523">
                  <c:v>-1300.164098153982</c:v>
                </c:pt>
                <c:pt idx="1524">
                  <c:v>-1300.7877145239709</c:v>
                </c:pt>
                <c:pt idx="1525">
                  <c:v>-1301.41133089396</c:v>
                </c:pt>
                <c:pt idx="1526">
                  <c:v>-1302.03494726395</c:v>
                </c:pt>
                <c:pt idx="1527">
                  <c:v>-1302.6585636339391</c:v>
                </c:pt>
                <c:pt idx="1528">
                  <c:v>-1303.282180003928</c:v>
                </c:pt>
                <c:pt idx="1529">
                  <c:v>-1303.9057963739169</c:v>
                </c:pt>
                <c:pt idx="1530">
                  <c:v>-1304.529412743907</c:v>
                </c:pt>
                <c:pt idx="1531">
                  <c:v>-1305.1530291138961</c:v>
                </c:pt>
                <c:pt idx="1532">
                  <c:v>-1305.776645483885</c:v>
                </c:pt>
                <c:pt idx="1533">
                  <c:v>-1306.4002618538739</c:v>
                </c:pt>
                <c:pt idx="1534">
                  <c:v>-1307.0238782238639</c:v>
                </c:pt>
                <c:pt idx="1535">
                  <c:v>-1307.647494593853</c:v>
                </c:pt>
                <c:pt idx="1536">
                  <c:v>-1308.2711109638421</c:v>
                </c:pt>
                <c:pt idx="1537">
                  <c:v>-1308.894727333831</c:v>
                </c:pt>
                <c:pt idx="1538">
                  <c:v>-1309.5183437038208</c:v>
                </c:pt>
                <c:pt idx="1539">
                  <c:v>-1310.14196007381</c:v>
                </c:pt>
                <c:pt idx="1540">
                  <c:v>-1310.7655764437991</c:v>
                </c:pt>
                <c:pt idx="1541">
                  <c:v>-1311.389192813788</c:v>
                </c:pt>
                <c:pt idx="1542">
                  <c:v>-1312.012809183778</c:v>
                </c:pt>
                <c:pt idx="1543">
                  <c:v>-1312.6364255537669</c:v>
                </c:pt>
                <c:pt idx="1544">
                  <c:v>-1313.260041923756</c:v>
                </c:pt>
                <c:pt idx="1545">
                  <c:v>-1313.8836582937452</c:v>
                </c:pt>
                <c:pt idx="1546">
                  <c:v>-1314.507274663735</c:v>
                </c:pt>
                <c:pt idx="1547">
                  <c:v>-1315.1308910337239</c:v>
                </c:pt>
                <c:pt idx="1548">
                  <c:v>-1315.754507403713</c:v>
                </c:pt>
                <c:pt idx="1549">
                  <c:v>-1316.3781237737021</c:v>
                </c:pt>
                <c:pt idx="1550">
                  <c:v>-1317.0017401436921</c:v>
                </c:pt>
                <c:pt idx="1551">
                  <c:v>-1317.625356513681</c:v>
                </c:pt>
                <c:pt idx="1552">
                  <c:v>-1318.2489728836699</c:v>
                </c:pt>
                <c:pt idx="1553">
                  <c:v>-1318.872589253659</c:v>
                </c:pt>
                <c:pt idx="1554">
                  <c:v>-1319.4962056236491</c:v>
                </c:pt>
                <c:pt idx="1555">
                  <c:v>-1320.119821993638</c:v>
                </c:pt>
                <c:pt idx="1556">
                  <c:v>-1320.7434383636269</c:v>
                </c:pt>
                <c:pt idx="1557">
                  <c:v>-1321.367054733616</c:v>
                </c:pt>
                <c:pt idx="1558">
                  <c:v>-1321.990671103606</c:v>
                </c:pt>
                <c:pt idx="1559">
                  <c:v>-1322.6142874735951</c:v>
                </c:pt>
                <c:pt idx="1560">
                  <c:v>-1323.237903843584</c:v>
                </c:pt>
                <c:pt idx="1561">
                  <c:v>-1323.8615202135729</c:v>
                </c:pt>
                <c:pt idx="1562">
                  <c:v>-1324.485136583563</c:v>
                </c:pt>
                <c:pt idx="1563">
                  <c:v>-1325.1087529535521</c:v>
                </c:pt>
                <c:pt idx="1564">
                  <c:v>-1325.732369323541</c:v>
                </c:pt>
                <c:pt idx="1565">
                  <c:v>-1326.3559856935299</c:v>
                </c:pt>
                <c:pt idx="1566">
                  <c:v>-1326.9796020635199</c:v>
                </c:pt>
                <c:pt idx="1567">
                  <c:v>-1327.603218433509</c:v>
                </c:pt>
                <c:pt idx="1568">
                  <c:v>-1328.2268348034981</c:v>
                </c:pt>
                <c:pt idx="1569">
                  <c:v>-1328.850451173487</c:v>
                </c:pt>
                <c:pt idx="1570">
                  <c:v>-1329.4740675434768</c:v>
                </c:pt>
                <c:pt idx="1571">
                  <c:v>-1330.097683913466</c:v>
                </c:pt>
                <c:pt idx="1572">
                  <c:v>-1330.7213002834551</c:v>
                </c:pt>
                <c:pt idx="1573">
                  <c:v>-1331.344916653444</c:v>
                </c:pt>
                <c:pt idx="1574">
                  <c:v>-1331.968533023434</c:v>
                </c:pt>
                <c:pt idx="1575">
                  <c:v>-1332.5921493934229</c:v>
                </c:pt>
                <c:pt idx="1576">
                  <c:v>-1333.215765763412</c:v>
                </c:pt>
                <c:pt idx="1577">
                  <c:v>-1333.8393821334012</c:v>
                </c:pt>
                <c:pt idx="1578">
                  <c:v>-1334.462998503391</c:v>
                </c:pt>
                <c:pt idx="1579">
                  <c:v>-1335.0866148733799</c:v>
                </c:pt>
                <c:pt idx="1580">
                  <c:v>-1335.710231243369</c:v>
                </c:pt>
                <c:pt idx="1581">
                  <c:v>-1336.3338476133581</c:v>
                </c:pt>
                <c:pt idx="1582">
                  <c:v>-1336.9574639833481</c:v>
                </c:pt>
                <c:pt idx="1583">
                  <c:v>-1337.581080353337</c:v>
                </c:pt>
                <c:pt idx="1584">
                  <c:v>-1338.2046967233259</c:v>
                </c:pt>
                <c:pt idx="1585">
                  <c:v>-1338.828313093315</c:v>
                </c:pt>
                <c:pt idx="1586">
                  <c:v>-1339.4519294633051</c:v>
                </c:pt>
                <c:pt idx="1587">
                  <c:v>-1340.075545833294</c:v>
                </c:pt>
                <c:pt idx="1588">
                  <c:v>-1340.6991622032829</c:v>
                </c:pt>
                <c:pt idx="1589">
                  <c:v>-1341.3227785732729</c:v>
                </c:pt>
                <c:pt idx="1590">
                  <c:v>-1341.946394943262</c:v>
                </c:pt>
                <c:pt idx="1591">
                  <c:v>-1342.5700113132511</c:v>
                </c:pt>
                <c:pt idx="1592">
                  <c:v>-1343.19362768324</c:v>
                </c:pt>
                <c:pt idx="1593">
                  <c:v>-1343.8172440532289</c:v>
                </c:pt>
                <c:pt idx="1594">
                  <c:v>-1344.440860423219</c:v>
                </c:pt>
                <c:pt idx="1595">
                  <c:v>-1345.0644767932081</c:v>
                </c:pt>
                <c:pt idx="1596">
                  <c:v>-1345.688093163197</c:v>
                </c:pt>
                <c:pt idx="1597">
                  <c:v>-1346.311709533187</c:v>
                </c:pt>
                <c:pt idx="1598">
                  <c:v>-1346.9353259031759</c:v>
                </c:pt>
                <c:pt idx="1599">
                  <c:v>-1347.558942273165</c:v>
                </c:pt>
                <c:pt idx="1600">
                  <c:v>-1348.1825586431542</c:v>
                </c:pt>
                <c:pt idx="1601">
                  <c:v>-1348.806175013143</c:v>
                </c:pt>
                <c:pt idx="1602">
                  <c:v>-1349.4297913831329</c:v>
                </c:pt>
                <c:pt idx="1603">
                  <c:v>-1350.053407753122</c:v>
                </c:pt>
                <c:pt idx="1604">
                  <c:v>-1350.6770241231111</c:v>
                </c:pt>
                <c:pt idx="1605">
                  <c:v>-1351.3006404931011</c:v>
                </c:pt>
                <c:pt idx="1606">
                  <c:v>-1351.92425686309</c:v>
                </c:pt>
                <c:pt idx="1607">
                  <c:v>-1352.5478732330789</c:v>
                </c:pt>
                <c:pt idx="1608">
                  <c:v>-1353.171489603068</c:v>
                </c:pt>
                <c:pt idx="1609">
                  <c:v>-1353.7951059730572</c:v>
                </c:pt>
                <c:pt idx="1610">
                  <c:v>-1354.418722343047</c:v>
                </c:pt>
                <c:pt idx="1611">
                  <c:v>-1355.0423387130359</c:v>
                </c:pt>
                <c:pt idx="1612">
                  <c:v>-1355.665955083025</c:v>
                </c:pt>
                <c:pt idx="1613">
                  <c:v>-1356.289571453015</c:v>
                </c:pt>
                <c:pt idx="1614">
                  <c:v>-1356.9131878230041</c:v>
                </c:pt>
                <c:pt idx="1615">
                  <c:v>-1357.536804192993</c:v>
                </c:pt>
                <c:pt idx="1616">
                  <c:v>-1358.1604205629819</c:v>
                </c:pt>
                <c:pt idx="1617">
                  <c:v>-1358.784036932971</c:v>
                </c:pt>
                <c:pt idx="1618">
                  <c:v>-1359.4076533029611</c:v>
                </c:pt>
                <c:pt idx="1619">
                  <c:v>-1360.03126967295</c:v>
                </c:pt>
                <c:pt idx="1620">
                  <c:v>-1360.6548860429389</c:v>
                </c:pt>
                <c:pt idx="1621">
                  <c:v>-1361.2785024129289</c:v>
                </c:pt>
                <c:pt idx="1622">
                  <c:v>-1361.902118782918</c:v>
                </c:pt>
                <c:pt idx="1623">
                  <c:v>-1362.5257351529071</c:v>
                </c:pt>
                <c:pt idx="1624">
                  <c:v>-1363.149351522896</c:v>
                </c:pt>
                <c:pt idx="1625">
                  <c:v>-1363.7729678928849</c:v>
                </c:pt>
                <c:pt idx="1626">
                  <c:v>-1364.396584262875</c:v>
                </c:pt>
                <c:pt idx="1627">
                  <c:v>-1365.0202006328641</c:v>
                </c:pt>
                <c:pt idx="1628">
                  <c:v>-1365.643817002853</c:v>
                </c:pt>
                <c:pt idx="1629">
                  <c:v>-1366.267433372843</c:v>
                </c:pt>
                <c:pt idx="1630">
                  <c:v>-1366.8910497428319</c:v>
                </c:pt>
                <c:pt idx="1631">
                  <c:v>-1367.514666112821</c:v>
                </c:pt>
                <c:pt idx="1632">
                  <c:v>-1368.1382824828102</c:v>
                </c:pt>
                <c:pt idx="1633">
                  <c:v>-1368.761898852799</c:v>
                </c:pt>
                <c:pt idx="1634">
                  <c:v>-1369.3855152227889</c:v>
                </c:pt>
                <c:pt idx="1635">
                  <c:v>-1370.009131592778</c:v>
                </c:pt>
                <c:pt idx="1636">
                  <c:v>-1370.6327479627671</c:v>
                </c:pt>
                <c:pt idx="1637">
                  <c:v>-1371.2563643327571</c:v>
                </c:pt>
              </c:numCache>
            </c:numRef>
          </c:xVal>
          <c:yVal>
            <c:numRef>
              <c:f>'93Nb_Ba3Nb1Mo1O85_200kHz_20kHz_'!$C$2:$C$1639</c:f>
              <c:numCache>
                <c:formatCode>General</c:formatCode>
                <c:ptCount val="1638"/>
                <c:pt idx="0">
                  <c:v>4.1007158004E-4</c:v>
                </c:pt>
                <c:pt idx="1">
                  <c:v>4.4986589285000002E-4</c:v>
                </c:pt>
                <c:pt idx="2">
                  <c:v>4.9366392209000004E-4</c:v>
                </c:pt>
                <c:pt idx="3">
                  <c:v>5.3449516064000007E-4</c:v>
                </c:pt>
                <c:pt idx="4">
                  <c:v>5.6815220856000004E-4</c:v>
                </c:pt>
                <c:pt idx="5">
                  <c:v>5.9449151024000004E-4</c:v>
                </c:pt>
                <c:pt idx="6">
                  <c:v>6.1661466710999997E-4</c:v>
                </c:pt>
                <c:pt idx="7">
                  <c:v>6.3814410384999999E-4</c:v>
                </c:pt>
                <c:pt idx="8">
                  <c:v>6.5994721415999998E-4</c:v>
                </c:pt>
                <c:pt idx="9">
                  <c:v>6.7818139853000005E-4</c:v>
                </c:pt>
                <c:pt idx="10">
                  <c:v>6.8505562579000007E-4</c:v>
                </c:pt>
                <c:pt idx="11">
                  <c:v>6.7237985097000005E-4</c:v>
                </c:pt>
                <c:pt idx="12">
                  <c:v>6.3643235525000002E-4</c:v>
                </c:pt>
                <c:pt idx="13">
                  <c:v>5.8172616721000004E-4</c:v>
                </c:pt>
                <c:pt idx="14">
                  <c:v>5.2146642363000005E-4</c:v>
                </c:pt>
                <c:pt idx="15">
                  <c:v>4.7386769936000003E-4</c:v>
                </c:pt>
                <c:pt idx="16">
                  <c:v>4.5544849172000001E-4</c:v>
                </c:pt>
                <c:pt idx="17">
                  <c:v>4.7401031566999998E-4</c:v>
                </c:pt>
                <c:pt idx="18">
                  <c:v>5.2443218452E-4</c:v>
                </c:pt>
                <c:pt idx="19">
                  <c:v>5.8938949009E-4</c:v>
                </c:pt>
                <c:pt idx="20">
                  <c:v>6.4505082331000002E-4</c:v>
                </c:pt>
                <c:pt idx="21">
                  <c:v>6.6963781138999995E-4</c:v>
                </c:pt>
                <c:pt idx="22">
                  <c:v>6.5144704505000007E-4</c:v>
                </c:pt>
                <c:pt idx="23">
                  <c:v>5.9312387287E-4</c:v>
                </c:pt>
                <c:pt idx="24">
                  <c:v>5.1055566892E-4</c:v>
                </c:pt>
                <c:pt idx="25">
                  <c:v>4.2699221896000004E-4</c:v>
                </c:pt>
                <c:pt idx="26">
                  <c:v>3.6489491471999999E-4</c:v>
                </c:pt>
                <c:pt idx="27">
                  <c:v>3.3875152614000004E-4</c:v>
                </c:pt>
                <c:pt idx="28">
                  <c:v>3.5142131516000002E-4</c:v>
                </c:pt>
                <c:pt idx="29">
                  <c:v>3.9489849715999999E-4</c:v>
                </c:pt>
                <c:pt idx="30">
                  <c:v>4.5452564167000001E-4</c:v>
                </c:pt>
                <c:pt idx="31">
                  <c:v>5.1448526719000002E-4</c:v>
                </c:pt>
                <c:pt idx="32">
                  <c:v>5.6229768506999998E-4</c:v>
                </c:pt>
                <c:pt idx="33">
                  <c:v>5.9094659463000004E-4</c:v>
                </c:pt>
                <c:pt idx="34">
                  <c:v>5.9858043990999995E-4</c:v>
                </c:pt>
                <c:pt idx="35">
                  <c:v>5.8680446119999997E-4</c:v>
                </c:pt>
                <c:pt idx="36">
                  <c:v>5.5891539042999996E-4</c:v>
                </c:pt>
                <c:pt idx="37">
                  <c:v>5.1899882567000004E-4</c:v>
                </c:pt>
                <c:pt idx="38">
                  <c:v>4.7197051174000003E-4</c:v>
                </c:pt>
                <c:pt idx="39">
                  <c:v>4.2392644983E-4</c:v>
                </c:pt>
                <c:pt idx="40">
                  <c:v>3.8197076856999999E-4</c:v>
                </c:pt>
                <c:pt idx="41">
                  <c:v>3.5307871859E-4</c:v>
                </c:pt>
                <c:pt idx="42">
                  <c:v>3.4224950208000001E-4</c:v>
                </c:pt>
                <c:pt idx="43">
                  <c:v>3.5077358115E-4</c:v>
                </c:pt>
                <c:pt idx="44">
                  <c:v>3.7553858636999999E-4</c:v>
                </c:pt>
                <c:pt idx="45">
                  <c:v>4.0986410637999999E-4</c:v>
                </c:pt>
                <c:pt idx="46">
                  <c:v>4.4562794249000003E-4</c:v>
                </c:pt>
                <c:pt idx="47">
                  <c:v>4.7582160669000002E-4</c:v>
                </c:pt>
                <c:pt idx="48">
                  <c:v>4.9648113287000006E-4</c:v>
                </c:pt>
                <c:pt idx="49">
                  <c:v>5.0726800540999999E-4</c:v>
                </c:pt>
                <c:pt idx="50">
                  <c:v>5.1063331806000002E-4</c:v>
                </c:pt>
                <c:pt idx="51">
                  <c:v>5.1013415707E-4</c:v>
                </c:pt>
                <c:pt idx="52">
                  <c:v>5.0876870814000003E-4</c:v>
                </c:pt>
                <c:pt idx="53">
                  <c:v>5.0804103396999997E-4</c:v>
                </c:pt>
                <c:pt idx="54">
                  <c:v>5.0798956858000006E-4</c:v>
                </c:pt>
                <c:pt idx="55">
                  <c:v>5.0790134902000002E-4</c:v>
                </c:pt>
                <c:pt idx="56">
                  <c:v>5.0715846703000003E-4</c:v>
                </c:pt>
                <c:pt idx="57">
                  <c:v>5.0573392850999997E-4</c:v>
                </c:pt>
                <c:pt idx="58">
                  <c:v>5.0417446780999997E-4</c:v>
                </c:pt>
                <c:pt idx="59">
                  <c:v>5.0325131996000003E-4</c:v>
                </c:pt>
                <c:pt idx="60">
                  <c:v>5.0361534074000003E-4</c:v>
                </c:pt>
                <c:pt idx="61">
                  <c:v>5.0568986564000003E-4</c:v>
                </c:pt>
                <c:pt idx="62">
                  <c:v>5.0977630280000001E-4</c:v>
                </c:pt>
                <c:pt idx="63">
                  <c:v>5.1613410961000002E-4</c:v>
                </c:pt>
                <c:pt idx="64">
                  <c:v>5.2479196097000001E-4</c:v>
                </c:pt>
                <c:pt idx="65">
                  <c:v>5.3506792055000002E-4</c:v>
                </c:pt>
                <c:pt idx="66">
                  <c:v>5.4507850311000001E-4</c:v>
                </c:pt>
                <c:pt idx="67">
                  <c:v>5.5168114019999998E-4</c:v>
                </c:pt>
                <c:pt idx="68">
                  <c:v>5.5116988942000001E-4</c:v>
                </c:pt>
                <c:pt idx="69">
                  <c:v>5.4065226379000002E-4</c:v>
                </c:pt>
                <c:pt idx="70">
                  <c:v>5.1957745710000001E-4</c:v>
                </c:pt>
                <c:pt idx="71">
                  <c:v>4.9063891041999997E-4</c:v>
                </c:pt>
                <c:pt idx="72">
                  <c:v>4.5942689151000002E-4</c:v>
                </c:pt>
                <c:pt idx="73">
                  <c:v>4.3273959235999999E-4</c:v>
                </c:pt>
                <c:pt idx="74">
                  <c:v>4.1613284338E-4</c:v>
                </c:pt>
                <c:pt idx="75">
                  <c:v>4.1175098746999998E-4</c:v>
                </c:pt>
                <c:pt idx="76">
                  <c:v>4.1746459158000003E-4</c:v>
                </c:pt>
                <c:pt idx="77">
                  <c:v>4.2780662277000004E-4</c:v>
                </c:pt>
                <c:pt idx="78">
                  <c:v>4.3637929370000001E-4</c:v>
                </c:pt>
                <c:pt idx="79">
                  <c:v>4.3869425697000002E-4</c:v>
                </c:pt>
                <c:pt idx="80">
                  <c:v>4.3416914025999999E-4</c:v>
                </c:pt>
                <c:pt idx="81">
                  <c:v>4.2636987848000002E-4</c:v>
                </c:pt>
                <c:pt idx="82">
                  <c:v>4.2139617899E-4</c:v>
                </c:pt>
                <c:pt idx="83">
                  <c:v>4.2516801995E-4</c:v>
                </c:pt>
                <c:pt idx="84">
                  <c:v>4.4086561595999999E-4</c:v>
                </c:pt>
                <c:pt idx="85">
                  <c:v>4.6766642819E-4</c:v>
                </c:pt>
                <c:pt idx="86">
                  <c:v>5.0127374364999997E-4</c:v>
                </c:pt>
                <c:pt idx="87">
                  <c:v>5.3587142545999996E-4</c:v>
                </c:pt>
                <c:pt idx="88">
                  <c:v>5.6649467488999997E-4</c:v>
                </c:pt>
                <c:pt idx="89">
                  <c:v>5.9068393221E-4</c:v>
                </c:pt>
                <c:pt idx="90">
                  <c:v>6.0872524933999999E-4</c:v>
                </c:pt>
                <c:pt idx="91">
                  <c:v>6.2253244256000001E-4</c:v>
                </c:pt>
                <c:pt idx="92">
                  <c:v>6.3390323016000001E-4</c:v>
                </c:pt>
                <c:pt idx="93">
                  <c:v>6.4314756408E-4</c:v>
                </c:pt>
                <c:pt idx="94">
                  <c:v>6.4882784449E-4</c:v>
                </c:pt>
                <c:pt idx="95">
                  <c:v>6.4872374291000004E-4</c:v>
                </c:pt>
                <c:pt idx="96">
                  <c:v>6.4147342709000002E-4</c:v>
                </c:pt>
                <c:pt idx="97">
                  <c:v>6.2798370397999998E-4</c:v>
                </c:pt>
                <c:pt idx="98">
                  <c:v>6.1181218568000001E-4</c:v>
                </c:pt>
                <c:pt idx="99">
                  <c:v>5.9823120215999996E-4</c:v>
                </c:pt>
                <c:pt idx="100">
                  <c:v>5.9232147509999996E-4</c:v>
                </c:pt>
                <c:pt idx="101">
                  <c:v>5.9690185809000004E-4</c:v>
                </c:pt>
                <c:pt idx="102">
                  <c:v>6.1117646395E-4</c:v>
                </c:pt>
                <c:pt idx="103">
                  <c:v>6.3066590621000003E-4</c:v>
                </c:pt>
                <c:pt idx="104">
                  <c:v>6.4845856866999996E-4</c:v>
                </c:pt>
                <c:pt idx="105">
                  <c:v>6.5732037590000001E-4</c:v>
                </c:pt>
                <c:pt idx="106">
                  <c:v>6.5193573556000003E-4</c:v>
                </c:pt>
                <c:pt idx="107">
                  <c:v>6.3058172080000005E-4</c:v>
                </c:pt>
                <c:pt idx="108">
                  <c:v>5.9578855747000005E-4</c:v>
                </c:pt>
                <c:pt idx="109">
                  <c:v>5.5386836192999997E-4</c:v>
                </c:pt>
                <c:pt idx="110">
                  <c:v>5.1347525496999997E-4</c:v>
                </c:pt>
                <c:pt idx="111">
                  <c:v>4.8354164345000003E-4</c:v>
                </c:pt>
                <c:pt idx="112">
                  <c:v>4.7103531999000001E-4</c:v>
                </c:pt>
                <c:pt idx="113">
                  <c:v>4.7903650754E-4</c:v>
                </c:pt>
                <c:pt idx="114">
                  <c:v>5.0564357267000003E-4</c:v>
                </c:pt>
                <c:pt idx="115">
                  <c:v>5.4413004174E-4</c:v>
                </c:pt>
                <c:pt idx="116">
                  <c:v>5.8453046365E-4</c:v>
                </c:pt>
                <c:pt idx="117">
                  <c:v>6.1642174683E-4</c:v>
                </c:pt>
                <c:pt idx="118">
                  <c:v>6.3218982005000003E-4</c:v>
                </c:pt>
                <c:pt idx="119">
                  <c:v>6.2972395734000003E-4</c:v>
                </c:pt>
                <c:pt idx="120">
                  <c:v>6.1347112433000005E-4</c:v>
                </c:pt>
                <c:pt idx="121">
                  <c:v>5.9321514277000005E-4</c:v>
                </c:pt>
                <c:pt idx="122">
                  <c:v>5.8073462511999999E-4</c:v>
                </c:pt>
                <c:pt idx="123">
                  <c:v>5.8536194606000004E-4</c:v>
                </c:pt>
                <c:pt idx="124">
                  <c:v>6.1004418690999997E-4</c:v>
                </c:pt>
                <c:pt idx="125">
                  <c:v>6.4950004917000001E-4</c:v>
                </c:pt>
                <c:pt idx="126">
                  <c:v>6.9140175612000007E-4</c:v>
                </c:pt>
                <c:pt idx="127">
                  <c:v>7.2039886950000002E-4</c:v>
                </c:pt>
                <c:pt idx="128">
                  <c:v>7.2366730371999999E-4</c:v>
                </c:pt>
                <c:pt idx="129">
                  <c:v>6.9597842758999996E-4</c:v>
                </c:pt>
                <c:pt idx="130">
                  <c:v>6.4234604499000003E-4</c:v>
                </c:pt>
                <c:pt idx="131">
                  <c:v>5.7713032698999999E-4</c:v>
                </c:pt>
                <c:pt idx="132">
                  <c:v>5.1975533685000004E-4</c:v>
                </c:pt>
                <c:pt idx="133">
                  <c:v>4.8844229557999999E-4</c:v>
                </c:pt>
                <c:pt idx="134">
                  <c:v>4.9410008519999997E-4</c:v>
                </c:pt>
                <c:pt idx="135">
                  <c:v>5.3647714952000005E-4</c:v>
                </c:pt>
                <c:pt idx="136">
                  <c:v>6.0389616948999998E-4</c:v>
                </c:pt>
                <c:pt idx="137">
                  <c:v>6.7666948891000002E-4</c:v>
                </c:pt>
                <c:pt idx="138">
                  <c:v>7.3307476016999998E-4</c:v>
                </c:pt>
                <c:pt idx="139">
                  <c:v>7.5596894459000006E-4</c:v>
                </c:pt>
                <c:pt idx="140">
                  <c:v>7.3797169997999999E-4</c:v>
                </c:pt>
                <c:pt idx="141">
                  <c:v>6.8365762363999994E-4</c:v>
                </c:pt>
                <c:pt idx="142">
                  <c:v>6.0815590178999997E-4</c:v>
                </c:pt>
                <c:pt idx="143">
                  <c:v>5.3264633716000002E-4</c:v>
                </c:pt>
                <c:pt idx="144">
                  <c:v>4.7813821442000001E-4</c:v>
                </c:pt>
                <c:pt idx="145">
                  <c:v>4.5938263064000001E-4</c:v>
                </c:pt>
                <c:pt idx="146">
                  <c:v>4.8069295066000001E-4</c:v>
                </c:pt>
                <c:pt idx="147">
                  <c:v>5.3486994148999999E-4</c:v>
                </c:pt>
                <c:pt idx="148">
                  <c:v>6.0551309813000002E-4</c:v>
                </c:pt>
                <c:pt idx="149">
                  <c:v>6.7200137792999999E-4</c:v>
                </c:pt>
                <c:pt idx="150">
                  <c:v>7.1562994302000005E-4</c:v>
                </c:pt>
                <c:pt idx="151">
                  <c:v>7.2503804925000003E-4</c:v>
                </c:pt>
                <c:pt idx="152">
                  <c:v>6.9928292217999997E-4</c:v>
                </c:pt>
                <c:pt idx="153">
                  <c:v>6.4765867288000005E-4</c:v>
                </c:pt>
                <c:pt idx="154">
                  <c:v>5.8640284696000005E-4</c:v>
                </c:pt>
                <c:pt idx="155">
                  <c:v>5.3343245123E-4</c:v>
                </c:pt>
                <c:pt idx="156">
                  <c:v>5.0286021624000002E-4</c:v>
                </c:pt>
                <c:pt idx="157">
                  <c:v>5.0104392592000002E-4</c:v>
                </c:pt>
                <c:pt idx="158">
                  <c:v>5.2532197447999998E-4</c:v>
                </c:pt>
                <c:pt idx="159">
                  <c:v>5.6561985518000001E-4</c:v>
                </c:pt>
                <c:pt idx="160">
                  <c:v>6.0814574023000006E-4</c:v>
                </c:pt>
                <c:pt idx="161">
                  <c:v>6.3978512109999996E-4</c:v>
                </c:pt>
                <c:pt idx="162">
                  <c:v>6.5174971168999998E-4</c:v>
                </c:pt>
                <c:pt idx="163">
                  <c:v>6.4149372212000001E-4</c:v>
                </c:pt>
                <c:pt idx="164">
                  <c:v>6.1263765389999998E-4</c:v>
                </c:pt>
                <c:pt idx="165">
                  <c:v>5.7331305065000003E-4</c:v>
                </c:pt>
                <c:pt idx="166">
                  <c:v>5.3371097060999999E-4</c:v>
                </c:pt>
                <c:pt idx="167">
                  <c:v>5.0361014661E-4</c:v>
                </c:pt>
                <c:pt idx="168">
                  <c:v>4.9039203965000006E-4</c:v>
                </c:pt>
                <c:pt idx="169">
                  <c:v>4.9773251205000003E-4</c:v>
                </c:pt>
                <c:pt idx="170">
                  <c:v>5.2497494129000004E-4</c:v>
                </c:pt>
                <c:pt idx="171">
                  <c:v>5.6718612235999997E-4</c:v>
                </c:pt>
                <c:pt idx="172">
                  <c:v>6.1597646285000004E-4</c:v>
                </c:pt>
                <c:pt idx="173">
                  <c:v>6.6116345107000002E-4</c:v>
                </c:pt>
                <c:pt idx="174">
                  <c:v>6.9316039050000002E-4</c:v>
                </c:pt>
                <c:pt idx="175">
                  <c:v>7.0561654536999998E-4</c:v>
                </c:pt>
                <c:pt idx="176">
                  <c:v>6.9750583784000003E-4</c:v>
                </c:pt>
                <c:pt idx="177">
                  <c:v>6.7379806635000001E-4</c:v>
                </c:pt>
                <c:pt idx="178">
                  <c:v>6.4419477788000006E-4</c:v>
                </c:pt>
                <c:pt idx="179">
                  <c:v>6.2011026469999998E-4</c:v>
                </c:pt>
                <c:pt idx="180">
                  <c:v>6.1085108523000007E-4</c:v>
                </c:pt>
                <c:pt idx="181">
                  <c:v>6.2042065438999998E-4</c:v>
                </c:pt>
                <c:pt idx="182">
                  <c:v>6.462642323E-4</c:v>
                </c:pt>
                <c:pt idx="183">
                  <c:v>6.8054449913000008E-4</c:v>
                </c:pt>
                <c:pt idx="184">
                  <c:v>7.1347338808999997E-4</c:v>
                </c:pt>
                <c:pt idx="185">
                  <c:v>7.372953167E-4</c:v>
                </c:pt>
                <c:pt idx="186">
                  <c:v>7.4917381530999996E-4</c:v>
                </c:pt>
                <c:pt idx="187">
                  <c:v>7.5168311438E-4</c:v>
                </c:pt>
                <c:pt idx="188">
                  <c:v>7.5068471565000003E-4</c:v>
                </c:pt>
                <c:pt idx="189">
                  <c:v>7.5159849447999994E-4</c:v>
                </c:pt>
                <c:pt idx="190">
                  <c:v>7.558808587E-4</c:v>
                </c:pt>
                <c:pt idx="191">
                  <c:v>7.5949666256000005E-4</c:v>
                </c:pt>
                <c:pt idx="192">
                  <c:v>7.5429246864000001E-4</c:v>
                </c:pt>
                <c:pt idx="193">
                  <c:v>7.3182685903E-4</c:v>
                </c:pt>
                <c:pt idx="194">
                  <c:v>6.8800688014999999E-4</c:v>
                </c:pt>
                <c:pt idx="195">
                  <c:v>6.2638787178000003E-4</c:v>
                </c:pt>
                <c:pt idx="196">
                  <c:v>5.5846845714000001E-4</c:v>
                </c:pt>
                <c:pt idx="197">
                  <c:v>5.0056381924999996E-4</c:v>
                </c:pt>
                <c:pt idx="198">
                  <c:v>4.6832085970000003E-4</c:v>
                </c:pt>
                <c:pt idx="199">
                  <c:v>4.7099285375E-4</c:v>
                </c:pt>
                <c:pt idx="200">
                  <c:v>5.0775429711000003E-4</c:v>
                </c:pt>
                <c:pt idx="201">
                  <c:v>5.6754264994000002E-4</c:v>
                </c:pt>
                <c:pt idx="202">
                  <c:v>6.3251580242999999E-4</c:v>
                </c:pt>
                <c:pt idx="203">
                  <c:v>6.8381507020999998E-4</c:v>
                </c:pt>
                <c:pt idx="204">
                  <c:v>7.0750035017E-4</c:v>
                </c:pt>
                <c:pt idx="205">
                  <c:v>6.9857792797000003E-4</c:v>
                </c:pt>
                <c:pt idx="206">
                  <c:v>6.6188581366000002E-4</c:v>
                </c:pt>
                <c:pt idx="207">
                  <c:v>6.0983026203000003E-4</c:v>
                </c:pt>
                <c:pt idx="208">
                  <c:v>5.5805818410000006E-4</c:v>
                </c:pt>
                <c:pt idx="209">
                  <c:v>5.2070033913999996E-4</c:v>
                </c:pt>
                <c:pt idx="210">
                  <c:v>5.0670175978000001E-4</c:v>
                </c:pt>
                <c:pt idx="211">
                  <c:v>5.1813133084999997E-4</c:v>
                </c:pt>
                <c:pt idx="212">
                  <c:v>5.5056818147000003E-4</c:v>
                </c:pt>
                <c:pt idx="213">
                  <c:v>5.9503225914000004E-4</c:v>
                </c:pt>
                <c:pt idx="214">
                  <c:v>6.4064612868999999E-4</c:v>
                </c:pt>
                <c:pt idx="215">
                  <c:v>6.7727391099999998E-4</c:v>
                </c:pt>
                <c:pt idx="216">
                  <c:v>6.9762912252999999E-4</c:v>
                </c:pt>
                <c:pt idx="217">
                  <c:v>6.9859641932000006E-4</c:v>
                </c:pt>
                <c:pt idx="218">
                  <c:v>6.8166909435000002E-4</c:v>
                </c:pt>
                <c:pt idx="219">
                  <c:v>6.5247438316999996E-4</c:v>
                </c:pt>
                <c:pt idx="220">
                  <c:v>6.1942641961999995E-4</c:v>
                </c:pt>
                <c:pt idx="221">
                  <c:v>5.9168832436999998E-4</c:v>
                </c:pt>
                <c:pt idx="222">
                  <c:v>5.7683867872E-4</c:v>
                </c:pt>
                <c:pt idx="223">
                  <c:v>5.7883060519000001E-4</c:v>
                </c:pt>
                <c:pt idx="224">
                  <c:v>5.9687147203000006E-4</c:v>
                </c:pt>
                <c:pt idx="225">
                  <c:v>6.2565128065999998E-4</c:v>
                </c:pt>
                <c:pt idx="226">
                  <c:v>6.5693421E-4</c:v>
                </c:pt>
                <c:pt idx="227">
                  <c:v>6.8204608718000004E-4</c:v>
                </c:pt>
                <c:pt idx="228">
                  <c:v>6.9444416339E-4</c:v>
                </c:pt>
                <c:pt idx="229">
                  <c:v>6.9150686296000005E-4</c:v>
                </c:pt>
                <c:pt idx="230">
                  <c:v>6.7496725078000001E-4</c:v>
                </c:pt>
                <c:pt idx="231">
                  <c:v>6.4992255698000003E-4</c:v>
                </c:pt>
                <c:pt idx="232">
                  <c:v>6.228712921E-4</c:v>
                </c:pt>
                <c:pt idx="233">
                  <c:v>5.9954633093000005E-4</c:v>
                </c:pt>
                <c:pt idx="234">
                  <c:v>5.8331036168000005E-4</c:v>
                </c:pt>
                <c:pt idx="235">
                  <c:v>5.7458732835999999E-4</c:v>
                </c:pt>
                <c:pt idx="236">
                  <c:v>5.7136946078000005E-4</c:v>
                </c:pt>
                <c:pt idx="237">
                  <c:v>5.7045642717E-4</c:v>
                </c:pt>
                <c:pt idx="238">
                  <c:v>5.6889419723000004E-4</c:v>
                </c:pt>
                <c:pt idx="239">
                  <c:v>5.6512207974000002E-4</c:v>
                </c:pt>
                <c:pt idx="240">
                  <c:v>5.5953649018000001E-4</c:v>
                </c:pt>
                <c:pt idx="241">
                  <c:v>5.5441598555000006E-4</c:v>
                </c:pt>
                <c:pt idx="242">
                  <c:v>5.5332010496000005E-4</c:v>
                </c:pt>
                <c:pt idx="243">
                  <c:v>5.6013994999999997E-4</c:v>
                </c:pt>
                <c:pt idx="244">
                  <c:v>5.7797810395000002E-4</c:v>
                </c:pt>
                <c:pt idx="245">
                  <c:v>6.0803611848000007E-4</c:v>
                </c:pt>
                <c:pt idx="246">
                  <c:v>6.4872916090999997E-4</c:v>
                </c:pt>
                <c:pt idx="247">
                  <c:v>6.9530723749000004E-4</c:v>
                </c:pt>
                <c:pt idx="248">
                  <c:v>7.4026585853999999E-4</c:v>
                </c:pt>
                <c:pt idx="249">
                  <c:v>7.7469876988999994E-4</c:v>
                </c:pt>
                <c:pt idx="250">
                  <c:v>7.9046311006E-4</c:v>
                </c:pt>
                <c:pt idx="251">
                  <c:v>7.8266860039000001E-4</c:v>
                </c:pt>
                <c:pt idx="252">
                  <c:v>7.5171950611000002E-4</c:v>
                </c:pt>
                <c:pt idx="253">
                  <c:v>7.0409381582000002E-4</c:v>
                </c:pt>
                <c:pt idx="254">
                  <c:v>6.5132599311999999E-4</c:v>
                </c:pt>
                <c:pt idx="255">
                  <c:v>6.0721981859000003E-4</c:v>
                </c:pt>
                <c:pt idx="256">
                  <c:v>5.8397183494999995E-4</c:v>
                </c:pt>
                <c:pt idx="257">
                  <c:v>5.8837833825000003E-4</c:v>
                </c:pt>
                <c:pt idx="258">
                  <c:v>6.1940961949000001E-4</c:v>
                </c:pt>
                <c:pt idx="259">
                  <c:v>6.6807935099E-4</c:v>
                </c:pt>
                <c:pt idx="260">
                  <c:v>7.1981207969000005E-4</c:v>
                </c:pt>
                <c:pt idx="261">
                  <c:v>7.5866822843000006E-4</c:v>
                </c:pt>
                <c:pt idx="262">
                  <c:v>7.7213193246999999E-4</c:v>
                </c:pt>
                <c:pt idx="263">
                  <c:v>7.5494658311E-4</c:v>
                </c:pt>
                <c:pt idx="264">
                  <c:v>7.1077982938000004E-4</c:v>
                </c:pt>
                <c:pt idx="265">
                  <c:v>6.5120602287000004E-4</c:v>
                </c:pt>
                <c:pt idx="266">
                  <c:v>5.9235528312000002E-4</c:v>
                </c:pt>
                <c:pt idx="267">
                  <c:v>5.5029447882000003E-4</c:v>
                </c:pt>
                <c:pt idx="268">
                  <c:v>5.3654406056000007E-4</c:v>
                </c:pt>
                <c:pt idx="269">
                  <c:v>5.5501112825000003E-4</c:v>
                </c:pt>
                <c:pt idx="270">
                  <c:v>6.0111419741000005E-4</c:v>
                </c:pt>
                <c:pt idx="271">
                  <c:v>6.6318931572000007E-4</c:v>
                </c:pt>
                <c:pt idx="272">
                  <c:v>7.2563524902000002E-4</c:v>
                </c:pt>
                <c:pt idx="273">
                  <c:v>7.728594251E-4</c:v>
                </c:pt>
                <c:pt idx="274">
                  <c:v>7.9300089644000001E-4</c:v>
                </c:pt>
                <c:pt idx="275">
                  <c:v>7.8059390088999997E-4</c:v>
                </c:pt>
                <c:pt idx="276">
                  <c:v>7.3768359306000003E-4</c:v>
                </c:pt>
                <c:pt idx="277">
                  <c:v>6.7328660777999998E-4</c:v>
                </c:pt>
                <c:pt idx="278">
                  <c:v>6.0141057773999997E-4</c:v>
                </c:pt>
                <c:pt idx="279">
                  <c:v>5.3807198839999997E-4</c:v>
                </c:pt>
                <c:pt idx="280">
                  <c:v>4.9788848913E-4</c:v>
                </c:pt>
                <c:pt idx="281">
                  <c:v>4.9088960088000005E-4</c:v>
                </c:pt>
                <c:pt idx="282">
                  <c:v>5.2018968365E-4</c:v>
                </c:pt>
                <c:pt idx="283">
                  <c:v>5.8107235260999998E-4</c:v>
                </c:pt>
                <c:pt idx="284">
                  <c:v>6.6181091453E-4</c:v>
                </c:pt>
                <c:pt idx="285">
                  <c:v>7.4618802124000005E-4</c:v>
                </c:pt>
                <c:pt idx="286">
                  <c:v>8.1723429648999999E-4</c:v>
                </c:pt>
                <c:pt idx="287">
                  <c:v>8.6130185919000004E-4</c:v>
                </c:pt>
                <c:pt idx="288">
                  <c:v>8.7137960903000008E-4</c:v>
                </c:pt>
                <c:pt idx="289">
                  <c:v>8.4866744226E-4</c:v>
                </c:pt>
                <c:pt idx="290">
                  <c:v>8.0188244097999998E-4</c:v>
                </c:pt>
                <c:pt idx="291">
                  <c:v>7.4446221760999999E-4</c:v>
                </c:pt>
                <c:pt idx="292">
                  <c:v>6.9053293821000003E-4</c:v>
                </c:pt>
                <c:pt idx="293">
                  <c:v>6.5095592680999999E-4</c:v>
                </c:pt>
                <c:pt idx="294">
                  <c:v>6.3075929313000003E-4</c:v>
                </c:pt>
                <c:pt idx="295">
                  <c:v>6.2876469769000004E-4</c:v>
                </c:pt>
                <c:pt idx="296">
                  <c:v>6.3939691283000004E-4</c:v>
                </c:pt>
                <c:pt idx="297">
                  <c:v>6.5582715254000005E-4</c:v>
                </c:pt>
                <c:pt idx="298">
                  <c:v>6.7309120989000003E-4</c:v>
                </c:pt>
                <c:pt idx="299">
                  <c:v>6.8986552657999999E-4</c:v>
                </c:pt>
                <c:pt idx="300">
                  <c:v>7.0818155113999996E-4</c:v>
                </c:pt>
                <c:pt idx="301">
                  <c:v>7.3127565029E-4</c:v>
                </c:pt>
                <c:pt idx="302">
                  <c:v>7.6062270312000002E-4</c:v>
                </c:pt>
                <c:pt idx="303">
                  <c:v>7.9361146821999994E-4</c:v>
                </c:pt>
                <c:pt idx="304">
                  <c:v>8.2309091280999996E-4</c:v>
                </c:pt>
                <c:pt idx="305">
                  <c:v>8.3922418006999999E-4</c:v>
                </c:pt>
                <c:pt idx="306">
                  <c:v>8.3305829035000003E-4</c:v>
                </c:pt>
                <c:pt idx="307">
                  <c:v>8.0039819002000008E-4</c:v>
                </c:pt>
                <c:pt idx="308">
                  <c:v>7.4433326890999997E-4</c:v>
                </c:pt>
                <c:pt idx="309">
                  <c:v>6.7523105483000001E-4</c:v>
                </c:pt>
                <c:pt idx="310">
                  <c:v>6.0800857737999998E-4</c:v>
                </c:pt>
                <c:pt idx="311">
                  <c:v>5.5760325487000004E-4</c:v>
                </c:pt>
                <c:pt idx="312">
                  <c:v>5.3431940819000003E-4</c:v>
                </c:pt>
                <c:pt idx="313">
                  <c:v>5.4079805027999999E-4</c:v>
                </c:pt>
                <c:pt idx="314">
                  <c:v>5.7171185220999997E-4</c:v>
                </c:pt>
                <c:pt idx="315">
                  <c:v>6.1619722349000002E-4</c:v>
                </c:pt>
                <c:pt idx="316">
                  <c:v>6.6196314936999999E-4</c:v>
                </c:pt>
                <c:pt idx="317">
                  <c:v>6.9941077709000001E-4</c:v>
                </c:pt>
                <c:pt idx="318">
                  <c:v>7.2420010049000004E-4</c:v>
                </c:pt>
                <c:pt idx="319">
                  <c:v>7.3744285465000001E-4</c:v>
                </c:pt>
                <c:pt idx="320">
                  <c:v>7.4374314551999996E-4</c:v>
                </c:pt>
                <c:pt idx="321">
                  <c:v>7.4819048971000001E-4</c:v>
                </c:pt>
                <c:pt idx="322">
                  <c:v>7.5376010011999998E-4</c:v>
                </c:pt>
                <c:pt idx="323">
                  <c:v>7.6026471259E-4</c:v>
                </c:pt>
                <c:pt idx="324">
                  <c:v>7.6519772496000003E-4</c:v>
                </c:pt>
                <c:pt idx="325">
                  <c:v>7.6588779979E-4</c:v>
                </c:pt>
                <c:pt idx="326">
                  <c:v>7.6176839821000004E-4</c:v>
                </c:pt>
                <c:pt idx="327">
                  <c:v>7.5552394125999998E-4</c:v>
                </c:pt>
                <c:pt idx="328">
                  <c:v>7.5241729492E-4</c:v>
                </c:pt>
                <c:pt idx="329">
                  <c:v>7.5798020788E-4</c:v>
                </c:pt>
                <c:pt idx="330">
                  <c:v>7.7506233363999993E-4</c:v>
                </c:pt>
                <c:pt idx="331">
                  <c:v>8.0161772754999997E-4</c:v>
                </c:pt>
                <c:pt idx="332">
                  <c:v>8.3038035116000009E-4</c:v>
                </c:pt>
                <c:pt idx="333">
                  <c:v>8.5082603514999994E-4</c:v>
                </c:pt>
                <c:pt idx="334">
                  <c:v>8.5284845285000003E-4</c:v>
                </c:pt>
                <c:pt idx="335">
                  <c:v>8.3079776280999993E-4</c:v>
                </c:pt>
                <c:pt idx="336">
                  <c:v>7.8627624547000004E-4</c:v>
                </c:pt>
                <c:pt idx="337">
                  <c:v>7.2847822351999999E-4</c:v>
                </c:pt>
                <c:pt idx="338">
                  <c:v>6.7176260309000004E-4</c:v>
                </c:pt>
                <c:pt idx="339">
                  <c:v>6.3120856767999998E-4</c:v>
                </c:pt>
                <c:pt idx="340">
                  <c:v>6.1771045718000007E-4</c:v>
                </c:pt>
                <c:pt idx="341">
                  <c:v>6.3439295397000001E-4</c:v>
                </c:pt>
                <c:pt idx="342">
                  <c:v>6.7567161765000002E-4</c:v>
                </c:pt>
                <c:pt idx="343">
                  <c:v>7.2931134461E-4</c:v>
                </c:pt>
                <c:pt idx="344">
                  <c:v>7.8071610342000009E-4</c:v>
                </c:pt>
                <c:pt idx="345">
                  <c:v>8.1785006799000009E-4</c:v>
                </c:pt>
                <c:pt idx="346">
                  <c:v>8.3496994241999997E-4</c:v>
                </c:pt>
                <c:pt idx="347">
                  <c:v>8.3383108562999999E-4</c:v>
                </c:pt>
                <c:pt idx="348">
                  <c:v>8.2202946339999996E-4</c:v>
                </c:pt>
                <c:pt idx="349">
                  <c:v>8.0926343192999997E-4</c:v>
                </c:pt>
                <c:pt idx="350">
                  <c:v>8.0309680862000006E-4</c:v>
                </c:pt>
                <c:pt idx="351">
                  <c:v>8.0595757171000003E-4</c:v>
                </c:pt>
                <c:pt idx="352">
                  <c:v>8.1455466429999999E-4</c:v>
                </c:pt>
                <c:pt idx="353">
                  <c:v>8.2186728515999999E-4</c:v>
                </c:pt>
                <c:pt idx="354">
                  <c:v>8.2078315029999994E-4</c:v>
                </c:pt>
                <c:pt idx="355">
                  <c:v>8.0778274731999999E-4</c:v>
                </c:pt>
                <c:pt idx="356">
                  <c:v>7.8506686142000006E-4</c:v>
                </c:pt>
                <c:pt idx="357">
                  <c:v>7.6019848584000008E-4</c:v>
                </c:pt>
                <c:pt idx="358">
                  <c:v>7.4338594785000004E-4</c:v>
                </c:pt>
                <c:pt idx="359">
                  <c:v>7.4352028288999996E-4</c:v>
                </c:pt>
                <c:pt idx="360">
                  <c:v>7.6458155697000003E-4</c:v>
                </c:pt>
                <c:pt idx="361">
                  <c:v>8.0384707925000001E-4</c:v>
                </c:pt>
                <c:pt idx="362">
                  <c:v>8.5256919234999993E-4</c:v>
                </c:pt>
                <c:pt idx="363">
                  <c:v>8.9878871168999998E-4</c:v>
                </c:pt>
                <c:pt idx="364">
                  <c:v>9.3114502591000003E-4</c:v>
                </c:pt>
                <c:pt idx="365">
                  <c:v>9.4225846578999996E-4</c:v>
                </c:pt>
                <c:pt idx="366">
                  <c:v>9.3056962093000003E-4</c:v>
                </c:pt>
                <c:pt idx="367">
                  <c:v>9.0023236321E-4</c:v>
                </c:pt>
                <c:pt idx="368">
                  <c:v>8.5942169747999994E-4</c:v>
                </c:pt>
                <c:pt idx="369">
                  <c:v>8.1790020312000008E-4</c:v>
                </c:pt>
                <c:pt idx="370">
                  <c:v>7.8472673876999995E-4</c:v>
                </c:pt>
                <c:pt idx="371">
                  <c:v>7.6666025893000001E-4</c:v>
                </c:pt>
                <c:pt idx="372">
                  <c:v>7.6735315134000002E-4</c:v>
                </c:pt>
                <c:pt idx="373">
                  <c:v>7.8711061430000002E-4</c:v>
                </c:pt>
                <c:pt idx="374">
                  <c:v>8.2295921886000006E-4</c:v>
                </c:pt>
                <c:pt idx="375">
                  <c:v>8.6896736207999999E-4</c:v>
                </c:pt>
                <c:pt idx="376">
                  <c:v>9.1698993690999999E-4</c:v>
                </c:pt>
                <c:pt idx="377">
                  <c:v>9.5804847101000007E-4</c:v>
                </c:pt>
                <c:pt idx="378">
                  <c:v>9.8431332007000013E-4</c:v>
                </c:pt>
                <c:pt idx="379">
                  <c:v>9.9123357723000013E-4</c:v>
                </c:pt>
                <c:pt idx="380">
                  <c:v>9.7902309996E-4</c:v>
                </c:pt>
                <c:pt idx="381">
                  <c:v>9.5272256821999995E-4</c:v>
                </c:pt>
                <c:pt idx="382">
                  <c:v>9.2052019091000002E-4</c:v>
                </c:pt>
                <c:pt idx="383">
                  <c:v>8.9077596660000003E-4</c:v>
                </c:pt>
                <c:pt idx="384">
                  <c:v>8.6889717066000001E-4</c:v>
                </c:pt>
                <c:pt idx="385">
                  <c:v>8.5546224078000008E-4</c:v>
                </c:pt>
                <c:pt idx="386">
                  <c:v>8.4657376185999999E-4</c:v>
                </c:pt>
                <c:pt idx="387">
                  <c:v>8.3645029417000008E-4</c:v>
                </c:pt>
                <c:pt idx="388">
                  <c:v>8.2116122844000004E-4</c:v>
                </c:pt>
                <c:pt idx="389">
                  <c:v>8.017139486E-4</c:v>
                </c:pt>
                <c:pt idx="390">
                  <c:v>7.8481942214000001E-4</c:v>
                </c:pt>
                <c:pt idx="391">
                  <c:v>7.8062545555999995E-4</c:v>
                </c:pt>
                <c:pt idx="392">
                  <c:v>7.9812917536000003E-4</c:v>
                </c:pt>
                <c:pt idx="393">
                  <c:v>8.4020808472999998E-4</c:v>
                </c:pt>
                <c:pt idx="394">
                  <c:v>9.0062453473000001E-4</c:v>
                </c:pt>
                <c:pt idx="395">
                  <c:v>9.6468802390000004E-4</c:v>
                </c:pt>
                <c:pt idx="396">
                  <c:v>1.0137335348800001E-3</c:v>
                </c:pt>
                <c:pt idx="397">
                  <c:v>1.0318482977300001E-3</c:v>
                </c:pt>
                <c:pt idx="398">
                  <c:v>1.01214612752E-3</c:v>
                </c:pt>
                <c:pt idx="399">
                  <c:v>9.5990514135E-4</c:v>
                </c:pt>
                <c:pt idx="400">
                  <c:v>8.9109899635000001E-4</c:v>
                </c:pt>
                <c:pt idx="401">
                  <c:v>8.2676018744E-4</c:v>
                </c:pt>
                <c:pt idx="402">
                  <c:v>7.8537998084000004E-4</c:v>
                </c:pt>
                <c:pt idx="403">
                  <c:v>7.763850304E-4</c:v>
                </c:pt>
                <c:pt idx="404">
                  <c:v>7.9726053971999997E-4</c:v>
                </c:pt>
                <c:pt idx="405">
                  <c:v>8.3532720697000002E-4</c:v>
                </c:pt>
                <c:pt idx="406">
                  <c:v>8.7322680068999993E-4</c:v>
                </c:pt>
                <c:pt idx="407">
                  <c:v>8.9569478299999995E-4</c:v>
                </c:pt>
                <c:pt idx="408">
                  <c:v>8.9482781769000008E-4</c:v>
                </c:pt>
                <c:pt idx="409">
                  <c:v>8.7190085488000001E-4</c:v>
                </c:pt>
                <c:pt idx="410">
                  <c:v>8.3541120349999993E-4</c:v>
                </c:pt>
                <c:pt idx="411">
                  <c:v>7.9665486740000007E-4</c:v>
                </c:pt>
                <c:pt idx="412">
                  <c:v>7.6504376729999999E-4</c:v>
                </c:pt>
                <c:pt idx="413">
                  <c:v>7.4519935136000001E-4</c:v>
                </c:pt>
                <c:pt idx="414">
                  <c:v>7.3677857841000002E-4</c:v>
                </c:pt>
                <c:pt idx="415">
                  <c:v>7.3658478358000002E-4</c:v>
                </c:pt>
                <c:pt idx="416">
                  <c:v>7.4148246601000002E-4</c:v>
                </c:pt>
                <c:pt idx="417">
                  <c:v>7.5043778804000007E-4</c:v>
                </c:pt>
                <c:pt idx="418">
                  <c:v>7.6467210213000008E-4</c:v>
                </c:pt>
                <c:pt idx="419">
                  <c:v>7.8604382316999999E-4</c:v>
                </c:pt>
                <c:pt idx="420">
                  <c:v>8.1475858712000003E-4</c:v>
                </c:pt>
                <c:pt idx="421">
                  <c:v>8.4784952210000008E-4</c:v>
                </c:pt>
                <c:pt idx="422">
                  <c:v>8.7942067050000004E-4</c:v>
                </c:pt>
                <c:pt idx="423">
                  <c:v>9.0266988564999999E-4</c:v>
                </c:pt>
                <c:pt idx="424">
                  <c:v>9.1272760655000001E-4</c:v>
                </c:pt>
                <c:pt idx="425">
                  <c:v>9.0887662369000001E-4</c:v>
                </c:pt>
                <c:pt idx="426">
                  <c:v>8.9499480522999995E-4</c:v>
                </c:pt>
                <c:pt idx="427">
                  <c:v>8.7794019648000004E-4</c:v>
                </c:pt>
                <c:pt idx="428">
                  <c:v>8.6462430407999993E-4</c:v>
                </c:pt>
                <c:pt idx="429">
                  <c:v>8.5917283120999998E-4</c:v>
                </c:pt>
                <c:pt idx="430">
                  <c:v>8.6152546640000003E-4</c:v>
                </c:pt>
                <c:pt idx="431">
                  <c:v>8.6810495922000006E-4</c:v>
                </c:pt>
                <c:pt idx="432">
                  <c:v>8.7415519372000005E-4</c:v>
                </c:pt>
                <c:pt idx="433">
                  <c:v>8.7652420608000001E-4</c:v>
                </c:pt>
                <c:pt idx="434">
                  <c:v>8.7546045922000002E-4</c:v>
                </c:pt>
                <c:pt idx="435">
                  <c:v>8.7450044702999999E-4</c:v>
                </c:pt>
                <c:pt idx="436">
                  <c:v>8.7849865568E-4</c:v>
                </c:pt>
                <c:pt idx="437">
                  <c:v>8.9080474229000001E-4</c:v>
                </c:pt>
                <c:pt idx="438">
                  <c:v>9.1105424332000001E-4</c:v>
                </c:pt>
                <c:pt idx="439">
                  <c:v>9.3477445960999999E-4</c:v>
                </c:pt>
                <c:pt idx="440">
                  <c:v>9.5513508363000003E-4</c:v>
                </c:pt>
                <c:pt idx="441">
                  <c:v>9.6610781044999998E-4</c:v>
                </c:pt>
                <c:pt idx="442">
                  <c:v>9.6555291069999995E-4</c:v>
                </c:pt>
                <c:pt idx="443">
                  <c:v>9.5669130828000002E-4</c:v>
                </c:pt>
                <c:pt idx="444">
                  <c:v>9.4709761603000006E-4</c:v>
                </c:pt>
                <c:pt idx="445">
                  <c:v>9.4546908378000008E-4</c:v>
                </c:pt>
                <c:pt idx="446">
                  <c:v>9.5748360735000001E-4</c:v>
                </c:pt>
                <c:pt idx="447">
                  <c:v>9.8257112284999993E-4</c:v>
                </c:pt>
                <c:pt idx="448">
                  <c:v>1.0131383629900001E-3</c:v>
                </c:pt>
                <c:pt idx="449">
                  <c:v>1.03680775126E-3</c:v>
                </c:pt>
                <c:pt idx="450">
                  <c:v>1.04096419034E-3</c:v>
                </c:pt>
                <c:pt idx="451">
                  <c:v>1.01788597275E-3</c:v>
                </c:pt>
                <c:pt idx="452">
                  <c:v>9.6840499196E-4</c:v>
                </c:pt>
                <c:pt idx="453">
                  <c:v>9.0254830080000001E-4</c:v>
                </c:pt>
                <c:pt idx="454">
                  <c:v>8.3676139360000003E-4</c:v>
                </c:pt>
                <c:pt idx="455">
                  <c:v>7.8864285009999993E-4</c:v>
                </c:pt>
                <c:pt idx="456">
                  <c:v>7.7109717438999994E-4</c:v>
                </c:pt>
                <c:pt idx="457">
                  <c:v>7.8805002795999998E-4</c:v>
                </c:pt>
                <c:pt idx="458">
                  <c:v>8.3327927958999994E-4</c:v>
                </c:pt>
                <c:pt idx="459">
                  <c:v>8.9273744729999999E-4</c:v>
                </c:pt>
                <c:pt idx="460">
                  <c:v>9.4944373051000005E-4</c:v>
                </c:pt>
                <c:pt idx="461">
                  <c:v>9.8911023419999996E-4</c:v>
                </c:pt>
                <c:pt idx="462">
                  <c:v>1.0044764705800001E-3</c:v>
                </c:pt>
                <c:pt idx="463">
                  <c:v>9.9690513674999997E-4</c:v>
                </c:pt>
                <c:pt idx="464">
                  <c:v>9.7488513552999997E-4</c:v>
                </c:pt>
                <c:pt idx="465">
                  <c:v>9.5024919905000002E-4</c:v>
                </c:pt>
                <c:pt idx="466">
                  <c:v>9.3369112023999998E-4</c:v>
                </c:pt>
                <c:pt idx="467">
                  <c:v>9.3128299405999997E-4</c:v>
                </c:pt>
                <c:pt idx="468">
                  <c:v>9.4314521997999998E-4</c:v>
                </c:pt>
                <c:pt idx="469">
                  <c:v>9.6447588257999998E-4</c:v>
                </c:pt>
                <c:pt idx="470">
                  <c:v>9.8821090987000009E-4</c:v>
                </c:pt>
                <c:pt idx="471">
                  <c:v>1.00804039252E-3</c:v>
                </c:pt>
                <c:pt idx="472">
                  <c:v>1.0205404774200001E-3</c:v>
                </c:pt>
                <c:pt idx="473">
                  <c:v>1.02572673368E-3</c:v>
                </c:pt>
                <c:pt idx="474">
                  <c:v>1.0261105216600001E-3</c:v>
                </c:pt>
                <c:pt idx="475">
                  <c:v>1.02498097387E-3</c:v>
                </c:pt>
                <c:pt idx="476">
                  <c:v>1.0248639937800001E-3</c:v>
                </c:pt>
                <c:pt idx="477">
                  <c:v>1.02685691299E-3</c:v>
                </c:pt>
                <c:pt idx="478">
                  <c:v>1.03096589488E-3</c:v>
                </c:pt>
                <c:pt idx="479">
                  <c:v>1.0369925333799999E-3</c:v>
                </c:pt>
                <c:pt idx="480">
                  <c:v>1.04522935534E-3</c:v>
                </c:pt>
                <c:pt idx="481">
                  <c:v>1.0563778257E-3</c:v>
                </c:pt>
                <c:pt idx="482">
                  <c:v>1.0706136209400001E-3</c:v>
                </c:pt>
                <c:pt idx="483">
                  <c:v>1.0863177471300001E-3</c:v>
                </c:pt>
                <c:pt idx="484">
                  <c:v>1.0993377918000001E-3</c:v>
                </c:pt>
                <c:pt idx="485">
                  <c:v>1.1035225255199999E-3</c:v>
                </c:pt>
                <c:pt idx="486">
                  <c:v>1.09269809412E-3</c:v>
                </c:pt>
                <c:pt idx="487">
                  <c:v>1.0634791646300002E-3</c:v>
                </c:pt>
                <c:pt idx="488">
                  <c:v>1.0177178283500002E-3</c:v>
                </c:pt>
                <c:pt idx="489">
                  <c:v>9.6331771643999998E-4</c:v>
                </c:pt>
                <c:pt idx="490">
                  <c:v>9.1268776512000004E-4</c:v>
                </c:pt>
                <c:pt idx="491">
                  <c:v>8.7908964390999997E-4</c:v>
                </c:pt>
                <c:pt idx="492">
                  <c:v>8.7212473642000001E-4</c:v>
                </c:pt>
                <c:pt idx="493">
                  <c:v>8.9414288939000002E-4</c:v>
                </c:pt>
                <c:pt idx="494">
                  <c:v>9.3914011603000004E-4</c:v>
                </c:pt>
                <c:pt idx="495">
                  <c:v>9.9477611347000006E-4</c:v>
                </c:pt>
                <c:pt idx="496">
                  <c:v>1.0468515427299999E-3</c:v>
                </c:pt>
                <c:pt idx="497">
                  <c:v>1.0844965014299998E-3</c:v>
                </c:pt>
                <c:pt idx="498">
                  <c:v>1.10393818616E-3</c:v>
                </c:pt>
                <c:pt idx="499">
                  <c:v>1.1092513016799999E-3</c:v>
                </c:pt>
                <c:pt idx="500">
                  <c:v>1.10975940064E-3</c:v>
                </c:pt>
                <c:pt idx="501">
                  <c:v>1.1152192661699999E-3</c:v>
                </c:pt>
                <c:pt idx="502">
                  <c:v>1.1309369507600002E-3</c:v>
                </c:pt>
                <c:pt idx="503">
                  <c:v>1.15505687473E-3</c:v>
                </c:pt>
                <c:pt idx="504">
                  <c:v>1.1793522843400002E-3</c:v>
                </c:pt>
                <c:pt idx="505">
                  <c:v>1.19329340582E-3</c:v>
                </c:pt>
                <c:pt idx="506">
                  <c:v>1.18964932325E-3</c:v>
                </c:pt>
                <c:pt idx="507">
                  <c:v>1.16907613961E-3</c:v>
                </c:pt>
                <c:pt idx="508">
                  <c:v>1.1414502511599999E-3</c:v>
                </c:pt>
                <c:pt idx="509">
                  <c:v>1.12303478432E-3</c:v>
                </c:pt>
                <c:pt idx="510">
                  <c:v>1.13037360634E-3</c:v>
                </c:pt>
                <c:pt idx="511">
                  <c:v>1.17331240097E-3</c:v>
                </c:pt>
                <c:pt idx="512">
                  <c:v>1.25007628689E-3</c:v>
                </c:pt>
                <c:pt idx="513">
                  <c:v>1.3466199082699999E-3</c:v>
                </c:pt>
                <c:pt idx="514">
                  <c:v>1.44077515984E-3</c:v>
                </c:pt>
                <c:pt idx="515">
                  <c:v>1.5097513094099999E-3</c:v>
                </c:pt>
                <c:pt idx="516">
                  <c:v>1.5381257393700001E-3</c:v>
                </c:pt>
                <c:pt idx="517">
                  <c:v>1.52321025252E-3</c:v>
                </c:pt>
                <c:pt idx="518">
                  <c:v>1.4757065786300001E-3</c:v>
                </c:pt>
                <c:pt idx="519">
                  <c:v>1.41544864944E-3</c:v>
                </c:pt>
                <c:pt idx="520">
                  <c:v>1.3639790301400001E-3</c:v>
                </c:pt>
                <c:pt idx="521">
                  <c:v>1.33691130281E-3</c:v>
                </c:pt>
                <c:pt idx="522">
                  <c:v>1.3390045750199999E-3</c:v>
                </c:pt>
                <c:pt idx="523">
                  <c:v>1.3636658910100002E-3</c:v>
                </c:pt>
                <c:pt idx="524">
                  <c:v>1.3967458930600001E-3</c:v>
                </c:pt>
                <c:pt idx="525">
                  <c:v>1.4227993459399999E-3</c:v>
                </c:pt>
                <c:pt idx="526">
                  <c:v>1.4311423112799999E-3</c:v>
                </c:pt>
                <c:pt idx="527">
                  <c:v>1.4193519355000001E-3</c:v>
                </c:pt>
                <c:pt idx="528">
                  <c:v>1.3931131358300001E-3</c:v>
                </c:pt>
                <c:pt idx="529">
                  <c:v>1.3629159216299999E-3</c:v>
                </c:pt>
                <c:pt idx="530">
                  <c:v>1.33933786968E-3</c:v>
                </c:pt>
                <c:pt idx="531">
                  <c:v>1.32901226183E-3</c:v>
                </c:pt>
                <c:pt idx="532">
                  <c:v>1.33280880464E-3</c:v>
                </c:pt>
                <c:pt idx="533">
                  <c:v>1.3465918836899999E-3</c:v>
                </c:pt>
                <c:pt idx="534">
                  <c:v>1.3637568287499999E-3</c:v>
                </c:pt>
                <c:pt idx="535">
                  <c:v>1.37810930262E-3</c:v>
                </c:pt>
                <c:pt idx="536">
                  <c:v>1.3857782604299999E-3</c:v>
                </c:pt>
                <c:pt idx="537">
                  <c:v>1.3855829032199999E-3</c:v>
                </c:pt>
                <c:pt idx="538">
                  <c:v>1.37817042659E-3</c:v>
                </c:pt>
                <c:pt idx="539">
                  <c:v>1.36482223648E-3</c:v>
                </c:pt>
                <c:pt idx="540">
                  <c:v>1.3468142942800001E-3</c:v>
                </c:pt>
                <c:pt idx="541">
                  <c:v>1.32567268978E-3</c:v>
                </c:pt>
                <c:pt idx="542">
                  <c:v>1.30394030148E-3</c:v>
                </c:pt>
                <c:pt idx="543">
                  <c:v>1.28560985911E-3</c:v>
                </c:pt>
                <c:pt idx="544">
                  <c:v>1.2754761541800001E-3</c:v>
                </c:pt>
                <c:pt idx="545">
                  <c:v>1.2772919637899999E-3</c:v>
                </c:pt>
                <c:pt idx="546">
                  <c:v>1.2914411546300002E-3</c:v>
                </c:pt>
                <c:pt idx="547">
                  <c:v>1.31338981232E-3</c:v>
                </c:pt>
                <c:pt idx="548">
                  <c:v>1.3340777636600002E-3</c:v>
                </c:pt>
                <c:pt idx="549">
                  <c:v>1.34262609835E-3</c:v>
                </c:pt>
                <c:pt idx="550">
                  <c:v>1.33059010093E-3</c:v>
                </c:pt>
                <c:pt idx="551">
                  <c:v>1.29603961969E-3</c:v>
                </c:pt>
                <c:pt idx="552">
                  <c:v>1.2455179579499999E-3</c:v>
                </c:pt>
                <c:pt idx="553">
                  <c:v>1.19262512462E-3</c:v>
                </c:pt>
                <c:pt idx="554">
                  <c:v>1.15336168278E-3</c:v>
                </c:pt>
                <c:pt idx="555">
                  <c:v>1.13986426556E-3</c:v>
                </c:pt>
                <c:pt idx="556">
                  <c:v>1.15507006752E-3</c:v>
                </c:pt>
                <c:pt idx="557">
                  <c:v>1.1906939929000001E-3</c:v>
                </c:pt>
                <c:pt idx="558">
                  <c:v>1.22967454163E-3</c:v>
                </c:pt>
                <c:pt idx="559">
                  <c:v>1.2524181582100002E-3</c:v>
                </c:pt>
                <c:pt idx="560">
                  <c:v>1.24451776597E-3</c:v>
                </c:pt>
                <c:pt idx="561">
                  <c:v>1.20287038944E-3</c:v>
                </c:pt>
                <c:pt idx="562">
                  <c:v>1.1376336104600001E-3</c:v>
                </c:pt>
                <c:pt idx="563">
                  <c:v>1.0690646845100001E-3</c:v>
                </c:pt>
                <c:pt idx="564">
                  <c:v>1.02033020595E-3</c:v>
                </c:pt>
                <c:pt idx="565">
                  <c:v>1.00901125085E-3</c:v>
                </c:pt>
                <c:pt idx="566">
                  <c:v>1.0405768821100001E-3</c:v>
                </c:pt>
                <c:pt idx="567">
                  <c:v>1.1063311981300001E-3</c:v>
                </c:pt>
                <c:pt idx="568">
                  <c:v>1.1865770726700001E-3</c:v>
                </c:pt>
                <c:pt idx="569">
                  <c:v>1.25771005451E-3</c:v>
                </c:pt>
                <c:pt idx="570">
                  <c:v>1.30047951695E-3</c:v>
                </c:pt>
                <c:pt idx="571">
                  <c:v>1.3063041139299999E-3</c:v>
                </c:pt>
                <c:pt idx="572">
                  <c:v>1.2794029196900002E-3</c:v>
                </c:pt>
                <c:pt idx="573">
                  <c:v>1.2342042225300001E-3</c:v>
                </c:pt>
                <c:pt idx="574">
                  <c:v>1.1893111199000001E-3</c:v>
                </c:pt>
                <c:pt idx="575">
                  <c:v>1.16051830971E-3</c:v>
                </c:pt>
                <c:pt idx="576">
                  <c:v>1.1555497903400001E-3</c:v>
                </c:pt>
                <c:pt idx="577">
                  <c:v>1.17232299155E-3</c:v>
                </c:pt>
                <c:pt idx="578">
                  <c:v>1.20105085263E-3</c:v>
                </c:pt>
                <c:pt idx="579">
                  <c:v>1.22899743254E-3</c:v>
                </c:pt>
                <c:pt idx="580">
                  <c:v>1.2457870348299999E-3</c:v>
                </c:pt>
                <c:pt idx="581">
                  <c:v>1.2471428083400001E-3</c:v>
                </c:pt>
                <c:pt idx="582">
                  <c:v>1.2357378839199999E-3</c:v>
                </c:pt>
                <c:pt idx="583">
                  <c:v>1.2191010200599999E-3</c:v>
                </c:pt>
                <c:pt idx="584">
                  <c:v>1.20570357225E-3</c:v>
                </c:pt>
                <c:pt idx="585">
                  <c:v>1.2010072768799999E-3</c:v>
                </c:pt>
                <c:pt idx="586">
                  <c:v>1.2051531867599999E-3</c:v>
                </c:pt>
                <c:pt idx="587">
                  <c:v>1.2132061470400001E-3</c:v>
                </c:pt>
                <c:pt idx="588">
                  <c:v>1.21777262248E-3</c:v>
                </c:pt>
                <c:pt idx="589">
                  <c:v>1.2128265868199999E-3</c:v>
                </c:pt>
                <c:pt idx="590">
                  <c:v>1.1970876404800001E-3</c:v>
                </c:pt>
                <c:pt idx="591">
                  <c:v>1.17547365165E-3</c:v>
                </c:pt>
                <c:pt idx="592">
                  <c:v>1.15791410832E-3</c:v>
                </c:pt>
                <c:pt idx="593">
                  <c:v>1.15585852417E-3</c:v>
                </c:pt>
                <c:pt idx="594">
                  <c:v>1.1777440321700001E-3</c:v>
                </c:pt>
                <c:pt idx="595">
                  <c:v>1.22514393476E-3</c:v>
                </c:pt>
                <c:pt idx="596">
                  <c:v>1.29112842101E-3</c:v>
                </c:pt>
                <c:pt idx="597">
                  <c:v>1.3615947793500002E-3</c:v>
                </c:pt>
                <c:pt idx="598">
                  <c:v>1.4192488748600001E-3</c:v>
                </c:pt>
                <c:pt idx="599">
                  <c:v>1.44893809451E-3</c:v>
                </c:pt>
                <c:pt idx="600">
                  <c:v>1.4425130306100001E-3</c:v>
                </c:pt>
                <c:pt idx="601">
                  <c:v>1.4015291477099999E-3</c:v>
                </c:pt>
                <c:pt idx="602">
                  <c:v>1.33684685424E-3</c:v>
                </c:pt>
                <c:pt idx="603">
                  <c:v>1.26527669924E-3</c:v>
                </c:pt>
                <c:pt idx="604">
                  <c:v>1.2044453742400001E-3</c:v>
                </c:pt>
                <c:pt idx="605">
                  <c:v>1.1676493845300001E-3</c:v>
                </c:pt>
                <c:pt idx="606">
                  <c:v>1.1604043403800001E-3</c:v>
                </c:pt>
                <c:pt idx="607">
                  <c:v>1.17972407887E-3</c:v>
                </c:pt>
                <c:pt idx="608">
                  <c:v>1.21614373174E-3</c:v>
                </c:pt>
                <c:pt idx="609">
                  <c:v>1.2575299405E-3</c:v>
                </c:pt>
                <c:pt idx="610">
                  <c:v>1.2931657646100001E-3</c:v>
                </c:pt>
                <c:pt idx="611">
                  <c:v>1.3166498407200002E-3</c:v>
                </c:pt>
                <c:pt idx="612">
                  <c:v>1.3267546197699999E-3</c:v>
                </c:pt>
                <c:pt idx="613">
                  <c:v>1.3262738009E-3</c:v>
                </c:pt>
                <c:pt idx="614">
                  <c:v>1.3196797519400001E-3</c:v>
                </c:pt>
                <c:pt idx="615">
                  <c:v>1.3107892511100001E-3</c:v>
                </c:pt>
                <c:pt idx="616">
                  <c:v>1.3014692642600001E-3</c:v>
                </c:pt>
                <c:pt idx="617">
                  <c:v>1.29180990838E-3</c:v>
                </c:pt>
                <c:pt idx="618">
                  <c:v>1.28144048465E-3</c:v>
                </c:pt>
                <c:pt idx="619">
                  <c:v>1.2711117688800001E-3</c:v>
                </c:pt>
                <c:pt idx="620">
                  <c:v>1.2635603986500001E-3</c:v>
                </c:pt>
                <c:pt idx="621">
                  <c:v>1.2630497987800001E-3</c:v>
                </c:pt>
                <c:pt idx="622">
                  <c:v>1.2736651055900001E-3</c:v>
                </c:pt>
                <c:pt idx="623">
                  <c:v>1.29710584283E-3</c:v>
                </c:pt>
                <c:pt idx="624">
                  <c:v>1.33105360678E-3</c:v>
                </c:pt>
                <c:pt idx="625">
                  <c:v>1.36902481873E-3</c:v>
                </c:pt>
                <c:pt idx="626">
                  <c:v>1.4020089459999998E-3</c:v>
                </c:pt>
                <c:pt idx="627">
                  <c:v>1.42140260681E-3</c:v>
                </c:pt>
                <c:pt idx="628">
                  <c:v>1.4221317972099999E-3</c:v>
                </c:pt>
                <c:pt idx="629">
                  <c:v>1.4046940692000001E-3</c:v>
                </c:pt>
                <c:pt idx="630">
                  <c:v>1.3752398578500001E-3</c:v>
                </c:pt>
                <c:pt idx="631">
                  <c:v>1.3435961480799999E-3</c:v>
                </c:pt>
                <c:pt idx="632">
                  <c:v>1.3199850913E-3</c:v>
                </c:pt>
                <c:pt idx="633">
                  <c:v>1.3117363430699999E-3</c:v>
                </c:pt>
                <c:pt idx="634">
                  <c:v>1.3212910870500001E-3</c:v>
                </c:pt>
                <c:pt idx="635">
                  <c:v>1.3462399068200001E-3</c:v>
                </c:pt>
                <c:pt idx="636">
                  <c:v>1.38126204768E-3</c:v>
                </c:pt>
                <c:pt idx="637">
                  <c:v>1.4210207804799999E-3</c:v>
                </c:pt>
                <c:pt idx="638">
                  <c:v>1.4626773406800002E-3</c:v>
                </c:pt>
                <c:pt idx="639">
                  <c:v>1.5068911311499999E-3</c:v>
                </c:pt>
                <c:pt idx="640">
                  <c:v>1.5568891263199999E-3</c:v>
                </c:pt>
                <c:pt idx="641">
                  <c:v>1.6160951398900001E-3</c:v>
                </c:pt>
                <c:pt idx="642">
                  <c:v>1.6855002533299999E-3</c:v>
                </c:pt>
                <c:pt idx="643">
                  <c:v>1.7621102454600001E-3</c:v>
                </c:pt>
                <c:pt idx="644">
                  <c:v>1.83934176131E-3</c:v>
                </c:pt>
                <c:pt idx="645">
                  <c:v>1.9093526613900001E-3</c:v>
                </c:pt>
                <c:pt idx="646">
                  <c:v>1.96637648995E-3</c:v>
                </c:pt>
                <c:pt idx="647">
                  <c:v>2.0096027038400003E-3</c:v>
                </c:pt>
                <c:pt idx="648">
                  <c:v>2.0442555059999997E-3</c:v>
                </c:pt>
                <c:pt idx="649">
                  <c:v>2.0802455971199998E-3</c:v>
                </c:pt>
                <c:pt idx="650">
                  <c:v>2.1287973731600003E-3</c:v>
                </c:pt>
                <c:pt idx="651">
                  <c:v>2.1983421605199999E-3</c:v>
                </c:pt>
                <c:pt idx="652">
                  <c:v>2.291323128E-3</c:v>
                </c:pt>
                <c:pt idx="653">
                  <c:v>2.4032163423799999E-3</c:v>
                </c:pt>
                <c:pt idx="654">
                  <c:v>2.52417583331E-3</c:v>
                </c:pt>
                <c:pt idx="655">
                  <c:v>2.6426420725700001E-3</c:v>
                </c:pt>
                <c:pt idx="656">
                  <c:v>2.7494696268600002E-3</c:v>
                </c:pt>
                <c:pt idx="657">
                  <c:v>2.84095910438E-3</c:v>
                </c:pt>
                <c:pt idx="658">
                  <c:v>2.9196780864399999E-3</c:v>
                </c:pt>
                <c:pt idx="659">
                  <c:v>2.9928920395000001E-3</c:v>
                </c:pt>
                <c:pt idx="660">
                  <c:v>3.0693854233900001E-3</c:v>
                </c:pt>
                <c:pt idx="661">
                  <c:v>3.15602931123E-3</c:v>
                </c:pt>
                <c:pt idx="662">
                  <c:v>3.2554254384099999E-3</c:v>
                </c:pt>
                <c:pt idx="663">
                  <c:v>3.36538354516E-3</c:v>
                </c:pt>
                <c:pt idx="664">
                  <c:v>3.4801608937000002E-3</c:v>
                </c:pt>
                <c:pt idx="665">
                  <c:v>3.59269279175E-3</c:v>
                </c:pt>
                <c:pt idx="666">
                  <c:v>3.6967655365200002E-3</c:v>
                </c:pt>
                <c:pt idx="667">
                  <c:v>3.7883057196899999E-3</c:v>
                </c:pt>
                <c:pt idx="668">
                  <c:v>3.8655214033299998E-3</c:v>
                </c:pt>
                <c:pt idx="669">
                  <c:v>3.9282248010699995E-3</c:v>
                </c:pt>
                <c:pt idx="670">
                  <c:v>3.9769976964400006E-3</c:v>
                </c:pt>
                <c:pt idx="671">
                  <c:v>4.0127895042500004E-3</c:v>
                </c:pt>
                <c:pt idx="672">
                  <c:v>4.0371386328599997E-3</c:v>
                </c:pt>
                <c:pt idx="673">
                  <c:v>4.0527226522500005E-3</c:v>
                </c:pt>
                <c:pt idx="674">
                  <c:v>4.0636506217200004E-3</c:v>
                </c:pt>
                <c:pt idx="675">
                  <c:v>4.0749823715799998E-3</c:v>
                </c:pt>
                <c:pt idx="676">
                  <c:v>4.0913689870200002E-3</c:v>
                </c:pt>
                <c:pt idx="677">
                  <c:v>4.1152467975400005E-3</c:v>
                </c:pt>
                <c:pt idx="678">
                  <c:v>4.1453959395400001E-3</c:v>
                </c:pt>
                <c:pt idx="679">
                  <c:v>4.1766733156999997E-3</c:v>
                </c:pt>
                <c:pt idx="680">
                  <c:v>4.2013090529700002E-3</c:v>
                </c:pt>
                <c:pt idx="681">
                  <c:v>4.2114836962899999E-3</c:v>
                </c:pt>
                <c:pt idx="682">
                  <c:v>4.2022823392100003E-3</c:v>
                </c:pt>
                <c:pt idx="683">
                  <c:v>4.1738475741600004E-3</c:v>
                </c:pt>
                <c:pt idx="684">
                  <c:v>4.1317761078800003E-3</c:v>
                </c:pt>
                <c:pt idx="685">
                  <c:v>4.0854557985299999E-3</c:v>
                </c:pt>
                <c:pt idx="686">
                  <c:v>4.0448593699099998E-3</c:v>
                </c:pt>
                <c:pt idx="687">
                  <c:v>4.0169566039300001E-3</c:v>
                </c:pt>
                <c:pt idx="688">
                  <c:v>4.0031047109200003E-3</c:v>
                </c:pt>
                <c:pt idx="689">
                  <c:v>3.9984380009799999E-3</c:v>
                </c:pt>
                <c:pt idx="690">
                  <c:v>3.9935346557499994E-3</c:v>
                </c:pt>
                <c:pt idx="691">
                  <c:v>3.97778427514E-3</c:v>
                </c:pt>
                <c:pt idx="692">
                  <c:v>3.9432473231100001E-3</c:v>
                </c:pt>
                <c:pt idx="693">
                  <c:v>3.8876231844199999E-3</c:v>
                </c:pt>
                <c:pt idx="694">
                  <c:v>3.8152793021100002E-3</c:v>
                </c:pt>
                <c:pt idx="695">
                  <c:v>3.7359971177400001E-3</c:v>
                </c:pt>
                <c:pt idx="696">
                  <c:v>3.6618903533799999E-3</c:v>
                </c:pt>
                <c:pt idx="697">
                  <c:v>3.6035586807400002E-3</c:v>
                </c:pt>
                <c:pt idx="698">
                  <c:v>3.5667553692799998E-3</c:v>
                </c:pt>
                <c:pt idx="699">
                  <c:v>3.550624234E-3</c:v>
                </c:pt>
                <c:pt idx="700">
                  <c:v>3.5480063931699998E-3</c:v>
                </c:pt>
                <c:pt idx="701">
                  <c:v>3.54763909189E-3</c:v>
                </c:pt>
                <c:pt idx="702">
                  <c:v>3.5374948248800002E-3</c:v>
                </c:pt>
                <c:pt idx="703">
                  <c:v>3.5082098527900001E-3</c:v>
                </c:pt>
                <c:pt idx="704">
                  <c:v>3.4555937052899999E-3</c:v>
                </c:pt>
                <c:pt idx="705">
                  <c:v>3.3815511891600002E-3</c:v>
                </c:pt>
                <c:pt idx="706">
                  <c:v>3.2932581855399999E-3</c:v>
                </c:pt>
                <c:pt idx="707">
                  <c:v>3.2009485885100002E-3</c:v>
                </c:pt>
                <c:pt idx="708">
                  <c:v>3.1150427492699999E-3</c:v>
                </c:pt>
                <c:pt idx="709">
                  <c:v>3.04348184683E-3</c:v>
                </c:pt>
                <c:pt idx="710">
                  <c:v>2.9900060857E-3</c:v>
                </c:pt>
                <c:pt idx="711">
                  <c:v>2.9537805193900002E-3</c:v>
                </c:pt>
                <c:pt idx="712">
                  <c:v>2.9303400550399999E-3</c:v>
                </c:pt>
                <c:pt idx="713">
                  <c:v>2.9134287597400001E-3</c:v>
                </c:pt>
                <c:pt idx="714">
                  <c:v>2.8970679220100002E-3</c:v>
                </c:pt>
                <c:pt idx="715">
                  <c:v>2.8771726947599999E-3</c:v>
                </c:pt>
                <c:pt idx="716">
                  <c:v>2.8522464874800001E-3</c:v>
                </c:pt>
                <c:pt idx="717">
                  <c:v>2.8230398985400001E-3</c:v>
                </c:pt>
                <c:pt idx="718">
                  <c:v>2.7914405195999998E-3</c:v>
                </c:pt>
                <c:pt idx="719">
                  <c:v>2.7591262857199999E-3</c:v>
                </c:pt>
                <c:pt idx="720">
                  <c:v>2.7265721639999998E-3</c:v>
                </c:pt>
                <c:pt idx="721">
                  <c:v>2.69282755591E-3</c:v>
                </c:pt>
                <c:pt idx="722">
                  <c:v>2.6561457564899999E-3</c:v>
                </c:pt>
                <c:pt idx="723">
                  <c:v>2.6151775434599999E-3</c:v>
                </c:pt>
                <c:pt idx="724">
                  <c:v>2.5701853157900001E-3</c:v>
                </c:pt>
                <c:pt idx="725">
                  <c:v>2.5236984600499998E-3</c:v>
                </c:pt>
                <c:pt idx="726">
                  <c:v>2.4802366302099999E-3</c:v>
                </c:pt>
                <c:pt idx="727">
                  <c:v>2.4451004239099999E-3</c:v>
                </c:pt>
                <c:pt idx="728">
                  <c:v>2.4226228364899998E-3</c:v>
                </c:pt>
                <c:pt idx="729">
                  <c:v>2.4145294250800002E-3</c:v>
                </c:pt>
                <c:pt idx="730">
                  <c:v>2.4190597511000002E-3</c:v>
                </c:pt>
                <c:pt idx="731">
                  <c:v>2.4312439448300003E-3</c:v>
                </c:pt>
                <c:pt idx="732">
                  <c:v>2.4442994055600001E-3</c:v>
                </c:pt>
                <c:pt idx="733">
                  <c:v>2.4516797974000002E-3</c:v>
                </c:pt>
                <c:pt idx="734">
                  <c:v>2.4490452649300002E-3</c:v>
                </c:pt>
                <c:pt idx="735">
                  <c:v>2.4354393901500002E-3</c:v>
                </c:pt>
                <c:pt idx="736">
                  <c:v>2.41325434907E-3</c:v>
                </c:pt>
                <c:pt idx="737">
                  <c:v>2.3870269233000002E-3</c:v>
                </c:pt>
                <c:pt idx="738">
                  <c:v>2.3615512692800001E-3</c:v>
                </c:pt>
                <c:pt idx="739">
                  <c:v>2.3400419436500003E-3</c:v>
                </c:pt>
                <c:pt idx="740">
                  <c:v>2.3230345149099999E-3</c:v>
                </c:pt>
                <c:pt idx="741">
                  <c:v>2.3083944707899999E-3</c:v>
                </c:pt>
                <c:pt idx="742">
                  <c:v>2.2923535019600001E-3</c:v>
                </c:pt>
                <c:pt idx="743">
                  <c:v>2.27109558403E-3</c:v>
                </c:pt>
                <c:pt idx="744">
                  <c:v>2.2422363290100001E-3</c:v>
                </c:pt>
                <c:pt idx="745">
                  <c:v>2.2056429754599999E-3</c:v>
                </c:pt>
                <c:pt idx="746">
                  <c:v>2.1633692203600003E-3</c:v>
                </c:pt>
                <c:pt idx="747">
                  <c:v>2.11887234025E-3</c:v>
                </c:pt>
                <c:pt idx="748">
                  <c:v>2.0759588373100001E-3</c:v>
                </c:pt>
                <c:pt idx="749">
                  <c:v>2.0379475900199999E-3</c:v>
                </c:pt>
                <c:pt idx="750">
                  <c:v>2.0073402799500001E-3</c:v>
                </c:pt>
                <c:pt idx="751">
                  <c:v>1.9859597690700002E-3</c:v>
                </c:pt>
                <c:pt idx="752">
                  <c:v>1.97523406081E-3</c:v>
                </c:pt>
                <c:pt idx="753">
                  <c:v>1.9762202165400002E-3</c:v>
                </c:pt>
                <c:pt idx="754">
                  <c:v>1.9891328628299999E-3</c:v>
                </c:pt>
                <c:pt idx="755">
                  <c:v>2.0124879266400003E-3</c:v>
                </c:pt>
                <c:pt idx="756">
                  <c:v>2.0423165112100003E-3</c:v>
                </c:pt>
                <c:pt idx="757">
                  <c:v>2.0720520876899998E-3</c:v>
                </c:pt>
                <c:pt idx="758">
                  <c:v>2.09353178632E-3</c:v>
                </c:pt>
                <c:pt idx="759">
                  <c:v>2.0991090153400001E-3</c:v>
                </c:pt>
                <c:pt idx="760">
                  <c:v>2.0843233705699999E-3</c:v>
                </c:pt>
                <c:pt idx="761">
                  <c:v>2.0501635979500001E-3</c:v>
                </c:pt>
                <c:pt idx="762">
                  <c:v>2.0039051152300003E-3</c:v>
                </c:pt>
                <c:pt idx="763">
                  <c:v>1.9578843981099998E-3</c:v>
                </c:pt>
                <c:pt idx="764">
                  <c:v>1.92628382394E-3</c:v>
                </c:pt>
                <c:pt idx="765">
                  <c:v>1.92078434643E-3</c:v>
                </c:pt>
                <c:pt idx="766">
                  <c:v>1.9464869456100001E-3</c:v>
                </c:pt>
                <c:pt idx="767">
                  <c:v>1.9995670345800002E-3</c:v>
                </c:pt>
                <c:pt idx="768">
                  <c:v>2.0676441042899998E-3</c:v>
                </c:pt>
                <c:pt idx="769">
                  <c:v>2.13296702883E-3</c:v>
                </c:pt>
                <c:pt idx="770">
                  <c:v>2.1775399416199999E-3</c:v>
                </c:pt>
                <c:pt idx="771">
                  <c:v>2.1885983310800002E-3</c:v>
                </c:pt>
                <c:pt idx="772">
                  <c:v>2.1626580962899999E-3</c:v>
                </c:pt>
                <c:pt idx="773">
                  <c:v>2.1067827840599998E-3</c:v>
                </c:pt>
                <c:pt idx="774">
                  <c:v>2.0366091617500001E-3</c:v>
                </c:pt>
                <c:pt idx="775">
                  <c:v>1.9717333846000001E-3</c:v>
                </c:pt>
                <c:pt idx="776">
                  <c:v>1.92992543863E-3</c:v>
                </c:pt>
                <c:pt idx="777">
                  <c:v>1.92201422692E-3</c:v>
                </c:pt>
                <c:pt idx="778">
                  <c:v>1.94904621176E-3</c:v>
                </c:pt>
                <c:pt idx="779">
                  <c:v>2.0025535039799999E-3</c:v>
                </c:pt>
                <c:pt idx="780">
                  <c:v>2.06773608241E-3</c:v>
                </c:pt>
                <c:pt idx="781">
                  <c:v>2.1284158250400001E-3</c:v>
                </c:pt>
                <c:pt idx="782">
                  <c:v>2.1720726340300001E-3</c:v>
                </c:pt>
                <c:pt idx="783">
                  <c:v>2.1933026370499998E-3</c:v>
                </c:pt>
                <c:pt idx="784">
                  <c:v>2.1946268250100003E-3</c:v>
                </c:pt>
                <c:pt idx="785">
                  <c:v>2.1845183364700002E-3</c:v>
                </c:pt>
                <c:pt idx="786">
                  <c:v>2.17348188061E-3</c:v>
                </c:pt>
                <c:pt idx="787">
                  <c:v>2.1696751660399997E-3</c:v>
                </c:pt>
                <c:pt idx="788">
                  <c:v>2.1756822341700002E-3</c:v>
                </c:pt>
                <c:pt idx="789">
                  <c:v>2.18759269331E-3</c:v>
                </c:pt>
                <c:pt idx="790">
                  <c:v>2.1966744958400002E-3</c:v>
                </c:pt>
                <c:pt idx="791">
                  <c:v>2.1929660738199998E-3</c:v>
                </c:pt>
                <c:pt idx="792">
                  <c:v>2.1694088937700001E-3</c:v>
                </c:pt>
                <c:pt idx="793">
                  <c:v>2.1249541246000001E-3</c:v>
                </c:pt>
                <c:pt idx="794">
                  <c:v>2.0654756820000001E-3</c:v>
                </c:pt>
                <c:pt idx="795">
                  <c:v>2.00215374742E-3</c:v>
                </c:pt>
                <c:pt idx="796">
                  <c:v>1.9479395716100001E-3</c:v>
                </c:pt>
                <c:pt idx="797">
                  <c:v>1.9134119112700001E-3</c:v>
                </c:pt>
                <c:pt idx="798">
                  <c:v>1.9035240895800001E-3</c:v>
                </c:pt>
                <c:pt idx="799">
                  <c:v>1.9163577092300001E-3</c:v>
                </c:pt>
                <c:pt idx="800">
                  <c:v>1.94421001674E-3</c:v>
                </c:pt>
                <c:pt idx="801">
                  <c:v>1.9764691177600003E-3</c:v>
                </c:pt>
                <c:pt idx="802">
                  <c:v>2.0031195491599998E-3</c:v>
                </c:pt>
                <c:pt idx="803">
                  <c:v>2.0175953034299999E-3</c:v>
                </c:pt>
                <c:pt idx="804">
                  <c:v>2.0180744185300001E-3</c:v>
                </c:pt>
                <c:pt idx="805">
                  <c:v>2.0069977237E-3</c:v>
                </c:pt>
                <c:pt idx="806">
                  <c:v>1.9892873283300001E-3</c:v>
                </c:pt>
                <c:pt idx="807">
                  <c:v>1.9701534025599998E-3</c:v>
                </c:pt>
                <c:pt idx="808">
                  <c:v>1.95337110559E-3</c:v>
                </c:pt>
                <c:pt idx="809">
                  <c:v>1.9405401747800001E-3</c:v>
                </c:pt>
                <c:pt idx="810">
                  <c:v>1.93132074996E-3</c:v>
                </c:pt>
                <c:pt idx="811">
                  <c:v>1.92422881635E-3</c:v>
                </c:pt>
                <c:pt idx="812">
                  <c:v>1.9174507900899999E-3</c:v>
                </c:pt>
                <c:pt idx="813">
                  <c:v>1.90931578763E-3</c:v>
                </c:pt>
                <c:pt idx="814">
                  <c:v>1.89840473659E-3</c:v>
                </c:pt>
                <c:pt idx="815">
                  <c:v>1.8835613558000001E-3</c:v>
                </c:pt>
                <c:pt idx="816">
                  <c:v>1.86412860585E-3</c:v>
                </c:pt>
                <c:pt idx="817">
                  <c:v>1.84053041822E-3</c:v>
                </c:pt>
                <c:pt idx="818">
                  <c:v>1.8149748117499999E-3</c:v>
                </c:pt>
                <c:pt idx="819">
                  <c:v>1.79178619582E-3</c:v>
                </c:pt>
                <c:pt idx="820">
                  <c:v>1.7768726906900001E-3</c:v>
                </c:pt>
                <c:pt idx="821">
                  <c:v>1.77615565751E-3</c:v>
                </c:pt>
                <c:pt idx="822">
                  <c:v>1.79331217445E-3</c:v>
                </c:pt>
                <c:pt idx="823">
                  <c:v>1.82765521362E-3</c:v>
                </c:pt>
                <c:pt idx="824">
                  <c:v>1.8731383200600001E-3</c:v>
                </c:pt>
                <c:pt idx="825">
                  <c:v>1.91918350985E-3</c:v>
                </c:pt>
                <c:pt idx="826">
                  <c:v>1.95336195181E-3</c:v>
                </c:pt>
                <c:pt idx="827">
                  <c:v>1.9651694055499999E-3</c:v>
                </c:pt>
                <c:pt idx="828">
                  <c:v>1.9495793572400001E-3</c:v>
                </c:pt>
                <c:pt idx="829">
                  <c:v>1.9090005660200001E-3</c:v>
                </c:pt>
                <c:pt idx="830">
                  <c:v>1.85278138431E-3</c:v>
                </c:pt>
                <c:pt idx="831">
                  <c:v>1.7943104512900001E-3</c:v>
                </c:pt>
                <c:pt idx="832">
                  <c:v>1.7467005328400001E-3</c:v>
                </c:pt>
                <c:pt idx="833">
                  <c:v>1.7186189282299999E-3</c:v>
                </c:pt>
                <c:pt idx="834">
                  <c:v>1.71179451025E-3</c:v>
                </c:pt>
                <c:pt idx="835">
                  <c:v>1.72109057082E-3</c:v>
                </c:pt>
                <c:pt idx="836">
                  <c:v>1.7370405985E-3</c:v>
                </c:pt>
                <c:pt idx="837">
                  <c:v>1.7498030769799999E-3</c:v>
                </c:pt>
                <c:pt idx="838">
                  <c:v>1.752978944E-3</c:v>
                </c:pt>
                <c:pt idx="839">
                  <c:v>1.74584686001E-3</c:v>
                </c:pt>
                <c:pt idx="840">
                  <c:v>1.73324312139E-3</c:v>
                </c:pt>
                <c:pt idx="841">
                  <c:v>1.72325658246E-3</c:v>
                </c:pt>
                <c:pt idx="842">
                  <c:v>1.7237389650199999E-3</c:v>
                </c:pt>
                <c:pt idx="843">
                  <c:v>1.73902732909E-3</c:v>
                </c:pt>
                <c:pt idx="844">
                  <c:v>1.7681100206299999E-3</c:v>
                </c:pt>
                <c:pt idx="845">
                  <c:v>1.8048433786899999E-3</c:v>
                </c:pt>
                <c:pt idx="846">
                  <c:v>1.84002031123E-3</c:v>
                </c:pt>
                <c:pt idx="847">
                  <c:v>1.86442830076E-3</c:v>
                </c:pt>
                <c:pt idx="848">
                  <c:v>1.87175261654E-3</c:v>
                </c:pt>
                <c:pt idx="849">
                  <c:v>1.86034736955E-3</c:v>
                </c:pt>
                <c:pt idx="850">
                  <c:v>1.83339915247E-3</c:v>
                </c:pt>
                <c:pt idx="851">
                  <c:v>1.79761733556E-3</c:v>
                </c:pt>
                <c:pt idx="852">
                  <c:v>1.7610628550600001E-3</c:v>
                </c:pt>
                <c:pt idx="853">
                  <c:v>1.73091866676E-3</c:v>
                </c:pt>
                <c:pt idx="854">
                  <c:v>1.7118868251599999E-3</c:v>
                </c:pt>
                <c:pt idx="855">
                  <c:v>1.7055660467600001E-3</c:v>
                </c:pt>
                <c:pt idx="856">
                  <c:v>1.7107782707300001E-3</c:v>
                </c:pt>
                <c:pt idx="857">
                  <c:v>1.7245212933800001E-3</c:v>
                </c:pt>
                <c:pt idx="858">
                  <c:v>1.74310970804E-3</c:v>
                </c:pt>
                <c:pt idx="859">
                  <c:v>1.7631271777199999E-3</c:v>
                </c:pt>
                <c:pt idx="860">
                  <c:v>1.7819837435999999E-3</c:v>
                </c:pt>
                <c:pt idx="861">
                  <c:v>1.79806226865E-3</c:v>
                </c:pt>
                <c:pt idx="862">
                  <c:v>1.8105743227700001E-3</c:v>
                </c:pt>
                <c:pt idx="863">
                  <c:v>1.8192944071500001E-3</c:v>
                </c:pt>
                <c:pt idx="864">
                  <c:v>1.8243114894900001E-3</c:v>
                </c:pt>
                <c:pt idx="865">
                  <c:v>1.8258648959300001E-3</c:v>
                </c:pt>
                <c:pt idx="866">
                  <c:v>1.8242601714699999E-3</c:v>
                </c:pt>
                <c:pt idx="867">
                  <c:v>1.8198204349000001E-3</c:v>
                </c:pt>
                <c:pt idx="868">
                  <c:v>1.81283074167E-3</c:v>
                </c:pt>
                <c:pt idx="869">
                  <c:v>1.80346809694E-3</c:v>
                </c:pt>
                <c:pt idx="870">
                  <c:v>1.79175569736E-3</c:v>
                </c:pt>
                <c:pt idx="871">
                  <c:v>1.7776097693600001E-3</c:v>
                </c:pt>
                <c:pt idx="872">
                  <c:v>1.7610388876699999E-3</c:v>
                </c:pt>
                <c:pt idx="873">
                  <c:v>1.7425006080000001E-3</c:v>
                </c:pt>
                <c:pt idx="874">
                  <c:v>1.72333081575E-3</c:v>
                </c:pt>
                <c:pt idx="875">
                  <c:v>1.70607091505E-3</c:v>
                </c:pt>
                <c:pt idx="876">
                  <c:v>1.69447343616E-3</c:v>
                </c:pt>
                <c:pt idx="877">
                  <c:v>1.69300951415E-3</c:v>
                </c:pt>
                <c:pt idx="878">
                  <c:v>1.7058462505099999E-3</c:v>
                </c:pt>
                <c:pt idx="879">
                  <c:v>1.7354780365900001E-3</c:v>
                </c:pt>
                <c:pt idx="880">
                  <c:v>1.7814085378499999E-3</c:v>
                </c:pt>
                <c:pt idx="881">
                  <c:v>1.83939172063E-3</c:v>
                </c:pt>
                <c:pt idx="882">
                  <c:v>1.9016713047499999E-3</c:v>
                </c:pt>
                <c:pt idx="883">
                  <c:v>1.9583891482299999E-3</c:v>
                </c:pt>
                <c:pt idx="884">
                  <c:v>1.9999300246499999E-3</c:v>
                </c:pt>
                <c:pt idx="885">
                  <c:v>2.0195730766499999E-3</c:v>
                </c:pt>
                <c:pt idx="886">
                  <c:v>2.0155953546899998E-3</c:v>
                </c:pt>
                <c:pt idx="887">
                  <c:v>1.9920434896599998E-3</c:v>
                </c:pt>
                <c:pt idx="888">
                  <c:v>1.9577735697599999E-3</c:v>
                </c:pt>
                <c:pt idx="889">
                  <c:v>1.9239449568999999E-3</c:v>
                </c:pt>
                <c:pt idx="890">
                  <c:v>1.9007302165E-3</c:v>
                </c:pt>
                <c:pt idx="891">
                  <c:v>1.8943391193899999E-3</c:v>
                </c:pt>
                <c:pt idx="892">
                  <c:v>1.9053946255300001E-3</c:v>
                </c:pt>
                <c:pt idx="893">
                  <c:v>1.9292373518399999E-3</c:v>
                </c:pt>
                <c:pt idx="894">
                  <c:v>1.9580313853599998E-3</c:v>
                </c:pt>
                <c:pt idx="895">
                  <c:v>1.9838671291099999E-3</c:v>
                </c:pt>
                <c:pt idx="896">
                  <c:v>2.0016782904300002E-3</c:v>
                </c:pt>
                <c:pt idx="897">
                  <c:v>2.01087160871E-3</c:v>
                </c:pt>
                <c:pt idx="898">
                  <c:v>2.01508749199E-3</c:v>
                </c:pt>
                <c:pt idx="899">
                  <c:v>2.02026408837E-3</c:v>
                </c:pt>
                <c:pt idx="900">
                  <c:v>2.0318611156199999E-3</c:v>
                </c:pt>
                <c:pt idx="901">
                  <c:v>2.0524307492100001E-3</c:v>
                </c:pt>
                <c:pt idx="902">
                  <c:v>2.08056064872E-3</c:v>
                </c:pt>
                <c:pt idx="903">
                  <c:v>2.11162198268E-3</c:v>
                </c:pt>
                <c:pt idx="904">
                  <c:v>2.1399770927499999E-3</c:v>
                </c:pt>
                <c:pt idx="905">
                  <c:v>2.1616629513700001E-3</c:v>
                </c:pt>
                <c:pt idx="906">
                  <c:v>2.1763404543900002E-3</c:v>
                </c:pt>
                <c:pt idx="907">
                  <c:v>2.1875907182900001E-3</c:v>
                </c:pt>
                <c:pt idx="908">
                  <c:v>2.20133829541E-3</c:v>
                </c:pt>
                <c:pt idx="909">
                  <c:v>2.2230045803700001E-3</c:v>
                </c:pt>
                <c:pt idx="910">
                  <c:v>2.2545991803500001E-3</c:v>
                </c:pt>
                <c:pt idx="911">
                  <c:v>2.2930781756100001E-3</c:v>
                </c:pt>
                <c:pt idx="912">
                  <c:v>2.3308606426800001E-3</c:v>
                </c:pt>
                <c:pt idx="913">
                  <c:v>2.3585488306E-3</c:v>
                </c:pt>
                <c:pt idx="914">
                  <c:v>2.3689663344499999E-3</c:v>
                </c:pt>
                <c:pt idx="915">
                  <c:v>2.3609864908199999E-3</c:v>
                </c:pt>
                <c:pt idx="916">
                  <c:v>2.3415485113299998E-3</c:v>
                </c:pt>
                <c:pt idx="917">
                  <c:v>2.32482059927E-3</c:v>
                </c:pt>
                <c:pt idx="918">
                  <c:v>2.3284898913600001E-3</c:v>
                </c:pt>
                <c:pt idx="919">
                  <c:v>2.36827080843E-3</c:v>
                </c:pt>
                <c:pt idx="920">
                  <c:v>2.4525006297899999E-3</c:v>
                </c:pt>
                <c:pt idx="921">
                  <c:v>2.5788113685699999E-3</c:v>
                </c:pt>
                <c:pt idx="922">
                  <c:v>2.7342412922800002E-3</c:v>
                </c:pt>
                <c:pt idx="923">
                  <c:v>2.8989700883800002E-3</c:v>
                </c:pt>
                <c:pt idx="924">
                  <c:v>3.0525449998599998E-3</c:v>
                </c:pt>
                <c:pt idx="925">
                  <c:v>3.1805038832200001E-3</c:v>
                </c:pt>
                <c:pt idx="926">
                  <c:v>3.27907775747E-3</c:v>
                </c:pt>
                <c:pt idx="927">
                  <c:v>3.3562878439200002E-3</c:v>
                </c:pt>
                <c:pt idx="928">
                  <c:v>3.4290329709999998E-3</c:v>
                </c:pt>
                <c:pt idx="929">
                  <c:v>3.5172246328599999E-3</c:v>
                </c:pt>
                <c:pt idx="930">
                  <c:v>3.6371126705399999E-3</c:v>
                </c:pt>
                <c:pt idx="931">
                  <c:v>3.7962268688299999E-3</c:v>
                </c:pt>
                <c:pt idx="932">
                  <c:v>3.9917159428400004E-3</c:v>
                </c:pt>
                <c:pt idx="933">
                  <c:v>4.2125378948300006E-3</c:v>
                </c:pt>
                <c:pt idx="934">
                  <c:v>4.4444654536200008E-3</c:v>
                </c:pt>
                <c:pt idx="935">
                  <c:v>4.6758112617399997E-3</c:v>
                </c:pt>
                <c:pt idx="936">
                  <c:v>4.9015738126500005E-3</c:v>
                </c:pt>
                <c:pt idx="937">
                  <c:v>5.1244321903799999E-3</c:v>
                </c:pt>
                <c:pt idx="938">
                  <c:v>5.3523657534699995E-3</c:v>
                </c:pt>
                <c:pt idx="939">
                  <c:v>5.5940763063900001E-3</c:v>
                </c:pt>
                <c:pt idx="940">
                  <c:v>5.8542588860300004E-3</c:v>
                </c:pt>
                <c:pt idx="941">
                  <c:v>6.1307490167699999E-3</c:v>
                </c:pt>
                <c:pt idx="942">
                  <c:v>6.4146987897199994E-3</c:v>
                </c:pt>
                <c:pt idx="943">
                  <c:v>6.6935990418599996E-3</c:v>
                </c:pt>
                <c:pt idx="944">
                  <c:v>6.9557583055499996E-3</c:v>
                </c:pt>
                <c:pt idx="945">
                  <c:v>7.1942885158E-3</c:v>
                </c:pt>
                <c:pt idx="946">
                  <c:v>7.4089523544700001E-3</c:v>
                </c:pt>
                <c:pt idx="947">
                  <c:v>7.6052287100199997E-3</c:v>
                </c:pt>
                <c:pt idx="948">
                  <c:v>7.7911796654100002E-3</c:v>
                </c:pt>
                <c:pt idx="949">
                  <c:v>7.9736022323300005E-3</c:v>
                </c:pt>
                <c:pt idx="950">
                  <c:v>8.1551400119899992E-3</c:v>
                </c:pt>
                <c:pt idx="951">
                  <c:v>8.3334716881800011E-3</c:v>
                </c:pt>
                <c:pt idx="952">
                  <c:v>8.5026852900099998E-3</c:v>
                </c:pt>
                <c:pt idx="953">
                  <c:v>8.6559777081300013E-3</c:v>
                </c:pt>
                <c:pt idx="954">
                  <c:v>8.7883268337300008E-3</c:v>
                </c:pt>
                <c:pt idx="955">
                  <c:v>8.8979550983599998E-3</c:v>
                </c:pt>
                <c:pt idx="956">
                  <c:v>8.9860986251900001E-3</c:v>
                </c:pt>
                <c:pt idx="957">
                  <c:v>9.0554381365200009E-3</c:v>
                </c:pt>
                <c:pt idx="958">
                  <c:v>9.10811977116E-3</c:v>
                </c:pt>
                <c:pt idx="959">
                  <c:v>9.1443482842800006E-3</c:v>
                </c:pt>
                <c:pt idx="960">
                  <c:v>9.1621044430600009E-3</c:v>
                </c:pt>
                <c:pt idx="961">
                  <c:v>9.15789927425E-3</c:v>
                </c:pt>
                <c:pt idx="962">
                  <c:v>9.1279897159000003E-3</c:v>
                </c:pt>
                <c:pt idx="963">
                  <c:v>9.0693891288000008E-3</c:v>
                </c:pt>
                <c:pt idx="964">
                  <c:v>8.9803166907299996E-3</c:v>
                </c:pt>
                <c:pt idx="965">
                  <c:v>8.86021344802E-3</c:v>
                </c:pt>
                <c:pt idx="966">
                  <c:v>8.7097858298200003E-3</c:v>
                </c:pt>
                <c:pt idx="967">
                  <c:v>8.5314915576200009E-3</c:v>
                </c:pt>
                <c:pt idx="968">
                  <c:v>8.3304645216500002E-3</c:v>
                </c:pt>
                <c:pt idx="969">
                  <c:v>8.1153331106699998E-3</c:v>
                </c:pt>
                <c:pt idx="970">
                  <c:v>7.8980794479500006E-3</c:v>
                </c:pt>
                <c:pt idx="971">
                  <c:v>7.6922790115399996E-3</c:v>
                </c:pt>
                <c:pt idx="972">
                  <c:v>7.5097534255000008E-3</c:v>
                </c:pt>
                <c:pt idx="973">
                  <c:v>7.3565701129499998E-3</c:v>
                </c:pt>
                <c:pt idx="974">
                  <c:v>7.2299684937099998E-3</c:v>
                </c:pt>
                <c:pt idx="975">
                  <c:v>7.1177839003300006E-3</c:v>
                </c:pt>
                <c:pt idx="976">
                  <c:v>7.0011614493800008E-3</c:v>
                </c:pt>
                <c:pt idx="977">
                  <c:v>6.8600633215999997E-3</c:v>
                </c:pt>
                <c:pt idx="978">
                  <c:v>6.6798189591799999E-3</c:v>
                </c:pt>
                <c:pt idx="979">
                  <c:v>6.4563342383099995E-3</c:v>
                </c:pt>
                <c:pt idx="980">
                  <c:v>6.1979083912900006E-3</c:v>
                </c:pt>
                <c:pt idx="981">
                  <c:v>5.9228305611500002E-3</c:v>
                </c:pt>
                <c:pt idx="982">
                  <c:v>5.6535559379300004E-3</c:v>
                </c:pt>
                <c:pt idx="983">
                  <c:v>5.4096064563800006E-3</c:v>
                </c:pt>
                <c:pt idx="984">
                  <c:v>5.2018217372999994E-3</c:v>
                </c:pt>
                <c:pt idx="985">
                  <c:v>5.0299942921100006E-3</c:v>
                </c:pt>
                <c:pt idx="986">
                  <c:v>4.8845212824199999E-3</c:v>
                </c:pt>
                <c:pt idx="987">
                  <c:v>4.7511065428299994E-3</c:v>
                </c:pt>
                <c:pt idx="988">
                  <c:v>4.6164352324000006E-3</c:v>
                </c:pt>
                <c:pt idx="989">
                  <c:v>4.4725657356899998E-3</c:v>
                </c:pt>
                <c:pt idx="990">
                  <c:v>4.3185550505199996E-3</c:v>
                </c:pt>
                <c:pt idx="991">
                  <c:v>4.1591505059900002E-3</c:v>
                </c:pt>
                <c:pt idx="992">
                  <c:v>4.0016211881799997E-3</c:v>
                </c:pt>
                <c:pt idx="993">
                  <c:v>3.85242424372E-3</c:v>
                </c:pt>
                <c:pt idx="994">
                  <c:v>3.7151849457600001E-3</c:v>
                </c:pt>
                <c:pt idx="995">
                  <c:v>3.5906005063E-3</c:v>
                </c:pt>
                <c:pt idx="996">
                  <c:v>3.47783294606E-3</c:v>
                </c:pt>
                <c:pt idx="997">
                  <c:v>3.37625860436E-3</c:v>
                </c:pt>
                <c:pt idx="998">
                  <c:v>3.2864055984000002E-3</c:v>
                </c:pt>
                <c:pt idx="999">
                  <c:v>3.2095018806999999E-3</c:v>
                </c:pt>
                <c:pt idx="1000">
                  <c:v>3.1459294269200002E-3</c:v>
                </c:pt>
                <c:pt idx="1001">
                  <c:v>3.09356313786E-3</c:v>
                </c:pt>
                <c:pt idx="1002">
                  <c:v>3.0471097170199999E-3</c:v>
                </c:pt>
                <c:pt idx="1003">
                  <c:v>2.9990843761200001E-3</c:v>
                </c:pt>
                <c:pt idx="1004">
                  <c:v>2.9422182622499998E-3</c:v>
                </c:pt>
                <c:pt idx="1005">
                  <c:v>2.87230763215E-3</c:v>
                </c:pt>
                <c:pt idx="1006">
                  <c:v>2.7901949071300002E-3</c:v>
                </c:pt>
                <c:pt idx="1007">
                  <c:v>2.7018816951199999E-3</c:v>
                </c:pt>
                <c:pt idx="1008">
                  <c:v>2.6165767462E-3</c:v>
                </c:pt>
                <c:pt idx="1009">
                  <c:v>2.5434025015900002E-3</c:v>
                </c:pt>
                <c:pt idx="1010">
                  <c:v>2.4880925414899999E-3</c:v>
                </c:pt>
                <c:pt idx="1011">
                  <c:v>2.4510281369199997E-3</c:v>
                </c:pt>
                <c:pt idx="1012">
                  <c:v>2.42738203537E-3</c:v>
                </c:pt>
                <c:pt idx="1013">
                  <c:v>2.4092309028500001E-3</c:v>
                </c:pt>
                <c:pt idx="1014">
                  <c:v>2.3886755459299998E-3</c:v>
                </c:pt>
                <c:pt idx="1015">
                  <c:v>2.36063145719E-3</c:v>
                </c:pt>
                <c:pt idx="1016">
                  <c:v>2.3241713797200001E-3</c:v>
                </c:pt>
                <c:pt idx="1017">
                  <c:v>2.28199577659E-3</c:v>
                </c:pt>
                <c:pt idx="1018">
                  <c:v>2.23844976558E-3</c:v>
                </c:pt>
                <c:pt idx="1019">
                  <c:v>2.19711773464E-3</c:v>
                </c:pt>
                <c:pt idx="1020">
                  <c:v>2.1591488034700002E-3</c:v>
                </c:pt>
                <c:pt idx="1021">
                  <c:v>2.1230643226200002E-3</c:v>
                </c:pt>
                <c:pt idx="1022">
                  <c:v>2.08607155212E-3</c:v>
                </c:pt>
                <c:pt idx="1023">
                  <c:v>2.0461897806999998E-3</c:v>
                </c:pt>
                <c:pt idx="1024">
                  <c:v>2.0041055424199999E-3</c:v>
                </c:pt>
                <c:pt idx="1025">
                  <c:v>1.9637792762599998E-3</c:v>
                </c:pt>
                <c:pt idx="1026">
                  <c:v>1.93137563422E-3</c:v>
                </c:pt>
                <c:pt idx="1027">
                  <c:v>1.9128430803500001E-3</c:v>
                </c:pt>
                <c:pt idx="1028">
                  <c:v>1.91110176775E-3</c:v>
                </c:pt>
                <c:pt idx="1029">
                  <c:v>1.92404160923E-3</c:v>
                </c:pt>
                <c:pt idx="1030">
                  <c:v>1.9442776206700001E-3</c:v>
                </c:pt>
                <c:pt idx="1031">
                  <c:v>1.9609529046599999E-3</c:v>
                </c:pt>
                <c:pt idx="1032">
                  <c:v>1.9630783380799998E-3</c:v>
                </c:pt>
                <c:pt idx="1033">
                  <c:v>1.94326680466E-3</c:v>
                </c:pt>
                <c:pt idx="1034">
                  <c:v>1.9005073038E-3</c:v>
                </c:pt>
                <c:pt idx="1035">
                  <c:v>1.8409182143E-3</c:v>
                </c:pt>
                <c:pt idx="1036">
                  <c:v>1.7761149434699999E-3</c:v>
                </c:pt>
                <c:pt idx="1037">
                  <c:v>1.7196704409999999E-3</c:v>
                </c:pt>
                <c:pt idx="1038">
                  <c:v>1.6828298148000001E-3</c:v>
                </c:pt>
                <c:pt idx="1039">
                  <c:v>1.67091623076E-3</c:v>
                </c:pt>
                <c:pt idx="1040">
                  <c:v>1.6816384280800001E-3</c:v>
                </c:pt>
                <c:pt idx="1041">
                  <c:v>1.70586605868E-3</c:v>
                </c:pt>
                <c:pt idx="1042">
                  <c:v>1.7306086608200001E-3</c:v>
                </c:pt>
                <c:pt idx="1043">
                  <c:v>1.74320658942E-3</c:v>
                </c:pt>
                <c:pt idx="1044">
                  <c:v>1.7353608492900001E-3</c:v>
                </c:pt>
                <c:pt idx="1045">
                  <c:v>1.705708602E-3</c:v>
                </c:pt>
                <c:pt idx="1046">
                  <c:v>1.6601473783000001E-3</c:v>
                </c:pt>
                <c:pt idx="1047">
                  <c:v>1.60984516152E-3</c:v>
                </c:pt>
                <c:pt idx="1048">
                  <c:v>1.5676022663999999E-3</c:v>
                </c:pt>
                <c:pt idx="1049">
                  <c:v>1.54372959328E-3</c:v>
                </c:pt>
                <c:pt idx="1050">
                  <c:v>1.54273727302E-3</c:v>
                </c:pt>
                <c:pt idx="1051">
                  <c:v>1.5618660831100001E-3</c:v>
                </c:pt>
                <c:pt idx="1052">
                  <c:v>1.59192999574E-3</c:v>
                </c:pt>
                <c:pt idx="1053">
                  <c:v>1.62023668585E-3</c:v>
                </c:pt>
                <c:pt idx="1054">
                  <c:v>1.63470888871E-3</c:v>
                </c:pt>
                <c:pt idx="1055">
                  <c:v>1.6279235043700001E-3</c:v>
                </c:pt>
                <c:pt idx="1056">
                  <c:v>1.5997441301699999E-3</c:v>
                </c:pt>
                <c:pt idx="1057">
                  <c:v>1.5575876646299999E-3</c:v>
                </c:pt>
                <c:pt idx="1058">
                  <c:v>1.51407024056E-3</c:v>
                </c:pt>
                <c:pt idx="1059">
                  <c:v>1.4826434143499999E-3</c:v>
                </c:pt>
                <c:pt idx="1060">
                  <c:v>1.4725950033399999E-3</c:v>
                </c:pt>
                <c:pt idx="1061">
                  <c:v>1.48516929862E-3</c:v>
                </c:pt>
                <c:pt idx="1062">
                  <c:v>1.5123579221700001E-3</c:v>
                </c:pt>
                <c:pt idx="1063">
                  <c:v>1.5391031155300001E-3</c:v>
                </c:pt>
                <c:pt idx="1064">
                  <c:v>1.5484489501400001E-3</c:v>
                </c:pt>
                <c:pt idx="1065">
                  <c:v>1.5279811376900001E-3</c:v>
                </c:pt>
                <c:pt idx="1066">
                  <c:v>1.47519182157E-3</c:v>
                </c:pt>
                <c:pt idx="1067">
                  <c:v>1.3995516103499999E-3</c:v>
                </c:pt>
                <c:pt idx="1068">
                  <c:v>1.3201297487E-3</c:v>
                </c:pt>
                <c:pt idx="1069">
                  <c:v>1.25926086774E-3</c:v>
                </c:pt>
                <c:pt idx="1070">
                  <c:v>1.2343989328300001E-3</c:v>
                </c:pt>
                <c:pt idx="1071">
                  <c:v>1.25123550085E-3</c:v>
                </c:pt>
                <c:pt idx="1072">
                  <c:v>1.3009172581799999E-3</c:v>
                </c:pt>
                <c:pt idx="1073">
                  <c:v>1.3627580968300001E-3</c:v>
                </c:pt>
                <c:pt idx="1074">
                  <c:v>1.41170091203E-3</c:v>
                </c:pt>
                <c:pt idx="1075">
                  <c:v>1.42779329964E-3</c:v>
                </c:pt>
                <c:pt idx="1076">
                  <c:v>1.4039597795800001E-3</c:v>
                </c:pt>
                <c:pt idx="1077">
                  <c:v>1.34887182009E-3</c:v>
                </c:pt>
                <c:pt idx="1078">
                  <c:v>1.2836084589499999E-3</c:v>
                </c:pt>
                <c:pt idx="1079">
                  <c:v>1.2333295280200001E-3</c:v>
                </c:pt>
                <c:pt idx="1080">
                  <c:v>1.21729319764E-3</c:v>
                </c:pt>
                <c:pt idx="1081">
                  <c:v>1.24131167656E-3</c:v>
                </c:pt>
                <c:pt idx="1082">
                  <c:v>1.2957749547200001E-3</c:v>
                </c:pt>
                <c:pt idx="1083">
                  <c:v>1.3600485584300001E-3</c:v>
                </c:pt>
                <c:pt idx="1084">
                  <c:v>1.4113453879800002E-3</c:v>
                </c:pt>
                <c:pt idx="1085">
                  <c:v>1.43425807757E-3</c:v>
                </c:pt>
                <c:pt idx="1086">
                  <c:v>1.4268673219200001E-3</c:v>
                </c:pt>
                <c:pt idx="1087">
                  <c:v>1.40084994559E-3</c:v>
                </c:pt>
                <c:pt idx="1088">
                  <c:v>1.37564508675E-3</c:v>
                </c:pt>
                <c:pt idx="1089">
                  <c:v>1.3693362471399999E-3</c:v>
                </c:pt>
                <c:pt idx="1090">
                  <c:v>1.39031887516E-3</c:v>
                </c:pt>
                <c:pt idx="1091">
                  <c:v>1.4334247312100001E-3</c:v>
                </c:pt>
                <c:pt idx="1092">
                  <c:v>1.4821553079E-3</c:v>
                </c:pt>
                <c:pt idx="1093">
                  <c:v>1.5159530543100001E-3</c:v>
                </c:pt>
                <c:pt idx="1094">
                  <c:v>1.5192351295300001E-3</c:v>
                </c:pt>
                <c:pt idx="1095">
                  <c:v>1.48820443867E-3</c:v>
                </c:pt>
                <c:pt idx="1096">
                  <c:v>1.4325227669600002E-3</c:v>
                </c:pt>
                <c:pt idx="1097">
                  <c:v>1.37125973637E-3</c:v>
                </c:pt>
                <c:pt idx="1098">
                  <c:v>1.3250439876399999E-3</c:v>
                </c:pt>
                <c:pt idx="1099">
                  <c:v>1.3079129429199999E-3</c:v>
                </c:pt>
                <c:pt idx="1100">
                  <c:v>1.322321065E-3</c:v>
                </c:pt>
                <c:pt idx="1101">
                  <c:v>1.3592100973700001E-3</c:v>
                </c:pt>
                <c:pt idx="1102">
                  <c:v>1.4027375744299999E-3</c:v>
                </c:pt>
                <c:pt idx="1103">
                  <c:v>1.4372742283599999E-3</c:v>
                </c:pt>
                <c:pt idx="1104">
                  <c:v>1.4534873469899999E-3</c:v>
                </c:pt>
                <c:pt idx="1105">
                  <c:v>1.4510049998E-3</c:v>
                </c:pt>
                <c:pt idx="1106">
                  <c:v>1.4368967793400001E-3</c:v>
                </c:pt>
                <c:pt idx="1107">
                  <c:v>1.4211421580999999E-3</c:v>
                </c:pt>
                <c:pt idx="1108">
                  <c:v>1.41149036867E-3</c:v>
                </c:pt>
                <c:pt idx="1109">
                  <c:v>1.4101382869800001E-3</c:v>
                </c:pt>
                <c:pt idx="1110">
                  <c:v>1.4135574127399999E-3</c:v>
                </c:pt>
                <c:pt idx="1111">
                  <c:v>1.4151934578000001E-3</c:v>
                </c:pt>
                <c:pt idx="1112">
                  <c:v>1.4094379457499999E-3</c:v>
                </c:pt>
                <c:pt idx="1113">
                  <c:v>1.3948254015099999E-3</c:v>
                </c:pt>
                <c:pt idx="1114">
                  <c:v>1.3749702082800001E-3</c:v>
                </c:pt>
                <c:pt idx="1115">
                  <c:v>1.35696368595E-3</c:v>
                </c:pt>
                <c:pt idx="1116">
                  <c:v>1.34817088884E-3</c:v>
                </c:pt>
                <c:pt idx="1117">
                  <c:v>1.35302060346E-3</c:v>
                </c:pt>
                <c:pt idx="1118">
                  <c:v>1.3712228848100001E-3</c:v>
                </c:pt>
                <c:pt idx="1119">
                  <c:v>1.3980446077800001E-3</c:v>
                </c:pt>
                <c:pt idx="1120">
                  <c:v>1.4262839888599999E-3</c:v>
                </c:pt>
                <c:pt idx="1121">
                  <c:v>1.44890209278E-3</c:v>
                </c:pt>
                <c:pt idx="1122">
                  <c:v>1.4611709301499999E-3</c:v>
                </c:pt>
                <c:pt idx="1123">
                  <c:v>1.4616349076500001E-3</c:v>
                </c:pt>
                <c:pt idx="1124">
                  <c:v>1.45184644075E-3</c:v>
                </c:pt>
                <c:pt idx="1125">
                  <c:v>1.4353537758799999E-3</c:v>
                </c:pt>
                <c:pt idx="1126">
                  <c:v>1.4165576048400001E-3</c:v>
                </c:pt>
                <c:pt idx="1127">
                  <c:v>1.39982936355E-3</c:v>
                </c:pt>
                <c:pt idx="1128">
                  <c:v>1.38891991037E-3</c:v>
                </c:pt>
                <c:pt idx="1129">
                  <c:v>1.38645341964E-3</c:v>
                </c:pt>
                <c:pt idx="1130">
                  <c:v>1.39334625134E-3</c:v>
                </c:pt>
                <c:pt idx="1131">
                  <c:v>1.40825442684E-3</c:v>
                </c:pt>
                <c:pt idx="1132">
                  <c:v>1.4274150892300001E-3</c:v>
                </c:pt>
                <c:pt idx="1133">
                  <c:v>1.4452729443399999E-3</c:v>
                </c:pt>
                <c:pt idx="1134">
                  <c:v>1.4559838259E-3</c:v>
                </c:pt>
                <c:pt idx="1135">
                  <c:v>1.45539353643E-3</c:v>
                </c:pt>
                <c:pt idx="1136">
                  <c:v>1.44268657658E-3</c:v>
                </c:pt>
                <c:pt idx="1137">
                  <c:v>1.42086442793E-3</c:v>
                </c:pt>
                <c:pt idx="1138">
                  <c:v>1.39564391455E-3</c:v>
                </c:pt>
                <c:pt idx="1139">
                  <c:v>1.3730982608E-3</c:v>
                </c:pt>
                <c:pt idx="1140">
                  <c:v>1.35703589892E-3</c:v>
                </c:pt>
                <c:pt idx="1141">
                  <c:v>1.3473521534E-3</c:v>
                </c:pt>
                <c:pt idx="1142">
                  <c:v>1.3402192503900001E-3</c:v>
                </c:pt>
                <c:pt idx="1143">
                  <c:v>1.3301339358800001E-3</c:v>
                </c:pt>
                <c:pt idx="1144">
                  <c:v>1.31291706742E-3</c:v>
                </c:pt>
                <c:pt idx="1145">
                  <c:v>1.28822565255E-3</c:v>
                </c:pt>
                <c:pt idx="1146">
                  <c:v>1.2602937184900001E-3</c:v>
                </c:pt>
                <c:pt idx="1147">
                  <c:v>1.2364255604400002E-3</c:v>
                </c:pt>
                <c:pt idx="1148">
                  <c:v>1.2238497122800001E-3</c:v>
                </c:pt>
                <c:pt idx="1149">
                  <c:v>1.2263726359700001E-3</c:v>
                </c:pt>
                <c:pt idx="1150">
                  <c:v>1.2424234739300002E-3</c:v>
                </c:pt>
                <c:pt idx="1151">
                  <c:v>1.2654582478E-3</c:v>
                </c:pt>
                <c:pt idx="1152">
                  <c:v>1.2865822649E-3</c:v>
                </c:pt>
                <c:pt idx="1153">
                  <c:v>1.29819085395E-3</c:v>
                </c:pt>
                <c:pt idx="1154">
                  <c:v>1.2969417161100001E-3</c:v>
                </c:pt>
                <c:pt idx="1155">
                  <c:v>1.2846997758299999E-3</c:v>
                </c:pt>
                <c:pt idx="1156">
                  <c:v>1.2670780857200001E-3</c:v>
                </c:pt>
                <c:pt idx="1157">
                  <c:v>1.25035260762E-3</c:v>
                </c:pt>
                <c:pt idx="1158">
                  <c:v>1.23828810952E-3</c:v>
                </c:pt>
                <c:pt idx="1159">
                  <c:v>1.2304101866700001E-3</c:v>
                </c:pt>
                <c:pt idx="1160">
                  <c:v>1.2225085822300001E-3</c:v>
                </c:pt>
                <c:pt idx="1161">
                  <c:v>1.2090431360399999E-3</c:v>
                </c:pt>
                <c:pt idx="1162">
                  <c:v>1.1862023805100002E-3</c:v>
                </c:pt>
                <c:pt idx="1163">
                  <c:v>1.15408489251E-3</c:v>
                </c:pt>
                <c:pt idx="1164">
                  <c:v>1.1169542971300002E-3</c:v>
                </c:pt>
                <c:pt idx="1165">
                  <c:v>1.0814981391699999E-3</c:v>
                </c:pt>
                <c:pt idx="1166">
                  <c:v>1.0539963019499999E-3</c:v>
                </c:pt>
                <c:pt idx="1167">
                  <c:v>1.03779260179E-3</c:v>
                </c:pt>
                <c:pt idx="1168">
                  <c:v>1.0322414122299998E-3</c:v>
                </c:pt>
                <c:pt idx="1169">
                  <c:v>1.03351243941E-3</c:v>
                </c:pt>
                <c:pt idx="1170">
                  <c:v>1.0367039321E-3</c:v>
                </c:pt>
                <c:pt idx="1171">
                  <c:v>1.0381155990800001E-3</c:v>
                </c:pt>
                <c:pt idx="1172">
                  <c:v>1.0365541883200001E-3</c:v>
                </c:pt>
                <c:pt idx="1173">
                  <c:v>1.0331425621599999E-3</c:v>
                </c:pt>
                <c:pt idx="1174">
                  <c:v>1.02993623912E-3</c:v>
                </c:pt>
                <c:pt idx="1175">
                  <c:v>1.0282697503000001E-3</c:v>
                </c:pt>
                <c:pt idx="1176">
                  <c:v>1.02783839857E-3</c:v>
                </c:pt>
                <c:pt idx="1177">
                  <c:v>1.0270430680399999E-3</c:v>
                </c:pt>
                <c:pt idx="1178">
                  <c:v>1.0243614636900001E-3</c:v>
                </c:pt>
                <c:pt idx="1179">
                  <c:v>1.0198827292999999E-3</c:v>
                </c:pt>
                <c:pt idx="1180">
                  <c:v>1.01599982548E-3</c:v>
                </c:pt>
                <c:pt idx="1181">
                  <c:v>1.01668023486E-3</c:v>
                </c:pt>
                <c:pt idx="1182">
                  <c:v>1.0255105581500001E-3</c:v>
                </c:pt>
                <c:pt idx="1183">
                  <c:v>1.04342604989E-3</c:v>
                </c:pt>
                <c:pt idx="1184">
                  <c:v>1.06730919918E-3</c:v>
                </c:pt>
                <c:pt idx="1185">
                  <c:v>1.0903135785499999E-3</c:v>
                </c:pt>
                <c:pt idx="1186">
                  <c:v>1.10398796331E-3</c:v>
                </c:pt>
                <c:pt idx="1187">
                  <c:v>1.1014191640400001E-3</c:v>
                </c:pt>
                <c:pt idx="1188">
                  <c:v>1.08009690326E-3</c:v>
                </c:pt>
                <c:pt idx="1189">
                  <c:v>1.0432783233E-3</c:v>
                </c:pt>
                <c:pt idx="1190">
                  <c:v>9.9925402730999995E-4</c:v>
                </c:pt>
                <c:pt idx="1191">
                  <c:v>9.5879307265000005E-4</c:v>
                </c:pt>
                <c:pt idx="1192">
                  <c:v>9.3176711862000001E-4</c:v>
                </c:pt>
                <c:pt idx="1193">
                  <c:v>9.2421354199000009E-4</c:v>
                </c:pt>
                <c:pt idx="1194">
                  <c:v>9.3681833507000003E-4</c:v>
                </c:pt>
                <c:pt idx="1195">
                  <c:v>9.6515874950999999E-4</c:v>
                </c:pt>
                <c:pt idx="1196">
                  <c:v>1.0013644513300001E-3</c:v>
                </c:pt>
                <c:pt idx="1197">
                  <c:v>1.03643167403E-3</c:v>
                </c:pt>
                <c:pt idx="1198">
                  <c:v>1.0623904599100001E-3</c:v>
                </c:pt>
                <c:pt idx="1199">
                  <c:v>1.0738071207800001E-3</c:v>
                </c:pt>
                <c:pt idx="1200">
                  <c:v>1.0684913060900001E-3</c:v>
                </c:pt>
                <c:pt idx="1201">
                  <c:v>1.0475530275500002E-3</c:v>
                </c:pt>
                <c:pt idx="1202">
                  <c:v>1.01501658345E-3</c:v>
                </c:pt>
                <c:pt idx="1203">
                  <c:v>9.7709642759000008E-4</c:v>
                </c:pt>
                <c:pt idx="1204">
                  <c:v>9.4112527808000001E-4</c:v>
                </c:pt>
                <c:pt idx="1205">
                  <c:v>9.1413702959999995E-4</c:v>
                </c:pt>
                <c:pt idx="1206">
                  <c:v>9.0127771417000007E-4</c:v>
                </c:pt>
                <c:pt idx="1207">
                  <c:v>9.0444440439999994E-4</c:v>
                </c:pt>
                <c:pt idx="1208">
                  <c:v>9.2166074129000001E-4</c:v>
                </c:pt>
                <c:pt idx="1209">
                  <c:v>9.4755666285999997E-4</c:v>
                </c:pt>
                <c:pt idx="1210">
                  <c:v>9.7493424656000006E-4</c:v>
                </c:pt>
                <c:pt idx="1211">
                  <c:v>9.9693215186999994E-4</c:v>
                </c:pt>
                <c:pt idx="1212">
                  <c:v>1.00898850425E-3</c:v>
                </c:pt>
                <c:pt idx="1213">
                  <c:v>1.0098352089100001E-3</c:v>
                </c:pt>
                <c:pt idx="1214">
                  <c:v>1.0011590004999999E-3</c:v>
                </c:pt>
                <c:pt idx="1215">
                  <c:v>9.8616384624999995E-4</c:v>
                </c:pt>
                <c:pt idx="1216">
                  <c:v>9.6777506928000007E-4</c:v>
                </c:pt>
                <c:pt idx="1217">
                  <c:v>9.4737691547000004E-4</c:v>
                </c:pt>
                <c:pt idx="1218">
                  <c:v>9.2468252277000005E-4</c:v>
                </c:pt>
                <c:pt idx="1219">
                  <c:v>8.9873650541000001E-4</c:v>
                </c:pt>
                <c:pt idx="1220">
                  <c:v>8.6944864157000002E-4</c:v>
                </c:pt>
                <c:pt idx="1221">
                  <c:v>8.3876620554000007E-4</c:v>
                </c:pt>
                <c:pt idx="1222">
                  <c:v>8.1077088111E-4</c:v>
                </c:pt>
                <c:pt idx="1223">
                  <c:v>7.9054836833000004E-4</c:v>
                </c:pt>
                <c:pt idx="1224">
                  <c:v>7.8233360013000002E-4</c:v>
                </c:pt>
                <c:pt idx="1225">
                  <c:v>7.8783485155000006E-4</c:v>
                </c:pt>
                <c:pt idx="1226">
                  <c:v>8.0556709576999998E-4</c:v>
                </c:pt>
                <c:pt idx="1227">
                  <c:v>8.3150896259000001E-4</c:v>
                </c:pt>
                <c:pt idx="1228">
                  <c:v>8.6070861519000003E-4</c:v>
                </c:pt>
                <c:pt idx="1229">
                  <c:v>8.8897291415000008E-4</c:v>
                </c:pt>
                <c:pt idx="1230">
                  <c:v>9.1375571579000001E-4</c:v>
                </c:pt>
                <c:pt idx="1231">
                  <c:v>9.3383976308000001E-4</c:v>
                </c:pt>
                <c:pt idx="1232">
                  <c:v>9.4813355804999997E-4</c:v>
                </c:pt>
                <c:pt idx="1233">
                  <c:v>9.5448048833000009E-4</c:v>
                </c:pt>
                <c:pt idx="1234">
                  <c:v>9.4946247145000001E-4</c:v>
                </c:pt>
                <c:pt idx="1235">
                  <c:v>9.2968288367000006E-4</c:v>
                </c:pt>
                <c:pt idx="1236">
                  <c:v>8.9415609495000002E-4</c:v>
                </c:pt>
                <c:pt idx="1237">
                  <c:v>8.4665244089E-4</c:v>
                </c:pt>
                <c:pt idx="1238">
                  <c:v>7.9658522143000003E-4</c:v>
                </c:pt>
                <c:pt idx="1239">
                  <c:v>7.5748584401999996E-4</c:v>
                </c:pt>
                <c:pt idx="1240">
                  <c:v>7.4314455439E-4</c:v>
                </c:pt>
                <c:pt idx="1241">
                  <c:v>7.6264304517000003E-4</c:v>
                </c:pt>
                <c:pt idx="1242">
                  <c:v>8.1622068660000004E-4</c:v>
                </c:pt>
                <c:pt idx="1243">
                  <c:v>8.9381654463000003E-4</c:v>
                </c:pt>
                <c:pt idx="1244">
                  <c:v>9.7719620084999988E-4</c:v>
                </c:pt>
                <c:pt idx="1245">
                  <c:v>1.0451745051899999E-3</c:v>
                </c:pt>
                <c:pt idx="1246">
                  <c:v>1.0801782126199999E-3</c:v>
                </c:pt>
                <c:pt idx="1247">
                  <c:v>1.0738072383499999E-3</c:v>
                </c:pt>
                <c:pt idx="1248">
                  <c:v>1.0294052952800001E-3</c:v>
                </c:pt>
                <c:pt idx="1249">
                  <c:v>9.6078590179999993E-4</c:v>
                </c:pt>
                <c:pt idx="1250">
                  <c:v>8.8769152605999995E-4</c:v>
                </c:pt>
                <c:pt idx="1251">
                  <c:v>8.2969920279E-4</c:v>
                </c:pt>
                <c:pt idx="1252">
                  <c:v>8.0069184514999997E-4</c:v>
                </c:pt>
                <c:pt idx="1253">
                  <c:v>8.0559543008000003E-4</c:v>
                </c:pt>
                <c:pt idx="1254">
                  <c:v>8.4009506366000003E-4</c:v>
                </c:pt>
                <c:pt idx="1255">
                  <c:v>8.9294961994000003E-4</c:v>
                </c:pt>
                <c:pt idx="1256">
                  <c:v>9.4976600354E-4</c:v>
                </c:pt>
                <c:pt idx="1257">
                  <c:v>9.9689785400000012E-4</c:v>
                </c:pt>
                <c:pt idx="1258">
                  <c:v>1.02444530973E-3</c:v>
                </c:pt>
                <c:pt idx="1259">
                  <c:v>1.0278900954900001E-3</c:v>
                </c:pt>
                <c:pt idx="1260">
                  <c:v>1.00839835026E-3</c:v>
                </c:pt>
                <c:pt idx="1261">
                  <c:v>9.7207461919000002E-4</c:v>
                </c:pt>
                <c:pt idx="1262">
                  <c:v>9.2845774520999998E-4</c:v>
                </c:pt>
                <c:pt idx="1263">
                  <c:v>8.8846383760000003E-4</c:v>
                </c:pt>
                <c:pt idx="1264">
                  <c:v>8.6197688385E-4</c:v>
                </c:pt>
                <c:pt idx="1265">
                  <c:v>8.5543466646E-4</c:v>
                </c:pt>
                <c:pt idx="1266">
                  <c:v>8.6997208705999994E-4</c:v>
                </c:pt>
                <c:pt idx="1267">
                  <c:v>9.0077823637000004E-4</c:v>
                </c:pt>
                <c:pt idx="1268">
                  <c:v>9.3813123398000001E-4</c:v>
                </c:pt>
                <c:pt idx="1269">
                  <c:v>9.7007329568999994E-4</c:v>
                </c:pt>
                <c:pt idx="1270">
                  <c:v>9.8604417822999993E-4</c:v>
                </c:pt>
                <c:pt idx="1271">
                  <c:v>9.8029579173000009E-4</c:v>
                </c:pt>
                <c:pt idx="1272">
                  <c:v>9.5383630430000003E-4</c:v>
                </c:pt>
                <c:pt idx="1273">
                  <c:v>9.1410062245000001E-4</c:v>
                </c:pt>
                <c:pt idx="1274">
                  <c:v>8.7237497903999998E-4</c:v>
                </c:pt>
                <c:pt idx="1275">
                  <c:v>8.3988081133000003E-4</c:v>
                </c:pt>
                <c:pt idx="1276">
                  <c:v>8.2396660299000003E-4</c:v>
                </c:pt>
                <c:pt idx="1277">
                  <c:v>8.2581978458000002E-4</c:v>
                </c:pt>
                <c:pt idx="1278">
                  <c:v>8.4050156955000005E-4</c:v>
                </c:pt>
                <c:pt idx="1279">
                  <c:v>8.5918582269000005E-4</c:v>
                </c:pt>
                <c:pt idx="1280">
                  <c:v>8.7264107187000003E-4</c:v>
                </c:pt>
                <c:pt idx="1281">
                  <c:v>8.7457741081000003E-4</c:v>
                </c:pt>
                <c:pt idx="1282">
                  <c:v>8.6363318109000003E-4</c:v>
                </c:pt>
                <c:pt idx="1283">
                  <c:v>8.4339463401000001E-4</c:v>
                </c:pt>
                <c:pt idx="1284">
                  <c:v>8.2063444454999999E-4</c:v>
                </c:pt>
                <c:pt idx="1285">
                  <c:v>8.0258968956000007E-4</c:v>
                </c:pt>
                <c:pt idx="1286">
                  <c:v>7.9435042462000006E-4</c:v>
                </c:pt>
                <c:pt idx="1287">
                  <c:v>7.9725735973000002E-4</c:v>
                </c:pt>
                <c:pt idx="1288">
                  <c:v>8.0874517853999999E-4</c:v>
                </c:pt>
                <c:pt idx="1289">
                  <c:v>8.2353422020000006E-4</c:v>
                </c:pt>
                <c:pt idx="1290">
                  <c:v>8.3566062008999997E-4</c:v>
                </c:pt>
                <c:pt idx="1291">
                  <c:v>8.4064199928999997E-4</c:v>
                </c:pt>
                <c:pt idx="1292">
                  <c:v>8.3710015104000008E-4</c:v>
                </c:pt>
                <c:pt idx="1293">
                  <c:v>8.2734506877000006E-4</c:v>
                </c:pt>
                <c:pt idx="1294">
                  <c:v>8.1670390954999999E-4</c:v>
                </c:pt>
                <c:pt idx="1295">
                  <c:v>8.1171215428000004E-4</c:v>
                </c:pt>
                <c:pt idx="1296">
                  <c:v>8.1763366439999998E-4</c:v>
                </c:pt>
                <c:pt idx="1297">
                  <c:v>8.3607162861000007E-4</c:v>
                </c:pt>
                <c:pt idx="1298">
                  <c:v>8.6356013005000004E-4</c:v>
                </c:pt>
                <c:pt idx="1299">
                  <c:v>8.9186662347000008E-4</c:v>
                </c:pt>
                <c:pt idx="1300">
                  <c:v>9.1024133126000001E-4</c:v>
                </c:pt>
                <c:pt idx="1301">
                  <c:v>9.0911859397000002E-4</c:v>
                </c:pt>
                <c:pt idx="1302">
                  <c:v>8.8406392984999999E-4</c:v>
                </c:pt>
                <c:pt idx="1303">
                  <c:v>8.3840250017999998E-4</c:v>
                </c:pt>
                <c:pt idx="1304">
                  <c:v>7.8321609965000005E-4</c:v>
                </c:pt>
                <c:pt idx="1305">
                  <c:v>7.3427919631999998E-4</c:v>
                </c:pt>
                <c:pt idx="1306">
                  <c:v>7.0673968729999996E-4</c:v>
                </c:pt>
                <c:pt idx="1307">
                  <c:v>7.0943059046999998E-4</c:v>
                </c:pt>
                <c:pt idx="1308">
                  <c:v>7.4110244492999995E-4</c:v>
                </c:pt>
                <c:pt idx="1309">
                  <c:v>7.9030977488999993E-4</c:v>
                </c:pt>
                <c:pt idx="1310">
                  <c:v>8.3929978846000004E-4</c:v>
                </c:pt>
                <c:pt idx="1311">
                  <c:v>8.7057496012000004E-4</c:v>
                </c:pt>
                <c:pt idx="1312">
                  <c:v>8.7356642844999997E-4</c:v>
                </c:pt>
                <c:pt idx="1313">
                  <c:v>8.4866041968999998E-4</c:v>
                </c:pt>
                <c:pt idx="1314">
                  <c:v>8.0683028646999998E-4</c:v>
                </c:pt>
                <c:pt idx="1315">
                  <c:v>7.6495984406000001E-4</c:v>
                </c:pt>
                <c:pt idx="1316">
                  <c:v>7.3881108079000004E-4</c:v>
                </c:pt>
                <c:pt idx="1317">
                  <c:v>7.3664383367000005E-4</c:v>
                </c:pt>
                <c:pt idx="1318">
                  <c:v>7.5622777186999993E-4</c:v>
                </c:pt>
                <c:pt idx="1319">
                  <c:v>7.8648367643000005E-4</c:v>
                </c:pt>
                <c:pt idx="1320">
                  <c:v>8.1291510613999999E-4</c:v>
                </c:pt>
                <c:pt idx="1321">
                  <c:v>8.2429056122000004E-4</c:v>
                </c:pt>
                <c:pt idx="1322">
                  <c:v>8.1750149761000007E-4</c:v>
                </c:pt>
                <c:pt idx="1323">
                  <c:v>7.9840993309999997E-4</c:v>
                </c:pt>
                <c:pt idx="1324">
                  <c:v>7.7840175905000001E-4</c:v>
                </c:pt>
                <c:pt idx="1325">
                  <c:v>7.6838744817999999E-4</c:v>
                </c:pt>
                <c:pt idx="1326">
                  <c:v>7.7318618358000009E-4</c:v>
                </c:pt>
                <c:pt idx="1327">
                  <c:v>7.8902790074000004E-4</c:v>
                </c:pt>
                <c:pt idx="1328">
                  <c:v>8.0540625136999995E-4</c:v>
                </c:pt>
                <c:pt idx="1329">
                  <c:v>8.1042647551000002E-4</c:v>
                </c:pt>
                <c:pt idx="1330">
                  <c:v>7.9710544063000004E-4</c:v>
                </c:pt>
                <c:pt idx="1331">
                  <c:v>7.675927526E-4</c:v>
                </c:pt>
                <c:pt idx="1332">
                  <c:v>7.3321782171000005E-4</c:v>
                </c:pt>
                <c:pt idx="1333">
                  <c:v>7.1018251346999998E-4</c:v>
                </c:pt>
                <c:pt idx="1334">
                  <c:v>7.1271478339999996E-4</c:v>
                </c:pt>
                <c:pt idx="1335">
                  <c:v>7.4665581979999995E-4</c:v>
                </c:pt>
                <c:pt idx="1336">
                  <c:v>8.0626133400999995E-4</c:v>
                </c:pt>
                <c:pt idx="1337">
                  <c:v>8.7558166475E-4</c:v>
                </c:pt>
                <c:pt idx="1338">
                  <c:v>9.3382422392999996E-4</c:v>
                </c:pt>
                <c:pt idx="1339">
                  <c:v>9.6248927210000005E-4</c:v>
                </c:pt>
                <c:pt idx="1340">
                  <c:v>9.5149008621000001E-4</c:v>
                </c:pt>
                <c:pt idx="1341">
                  <c:v>9.0209264925999999E-4</c:v>
                </c:pt>
                <c:pt idx="1342">
                  <c:v>8.2595467037000002E-4</c:v>
                </c:pt>
                <c:pt idx="1343">
                  <c:v>7.4109474343000005E-4</c:v>
                </c:pt>
                <c:pt idx="1344">
                  <c:v>6.6659896620000002E-4</c:v>
                </c:pt>
                <c:pt idx="1345">
                  <c:v>6.1794430757E-4</c:v>
                </c:pt>
                <c:pt idx="1346">
                  <c:v>6.0412315185000005E-4</c:v>
                </c:pt>
                <c:pt idx="1347">
                  <c:v>6.2677105093999997E-4</c:v>
                </c:pt>
                <c:pt idx="1348">
                  <c:v>6.8076438036000005E-4</c:v>
                </c:pt>
                <c:pt idx="1349">
                  <c:v>7.5557036676000009E-4</c:v>
                </c:pt>
                <c:pt idx="1350">
                  <c:v>8.3693741308999998E-4</c:v>
                </c:pt>
                <c:pt idx="1351">
                  <c:v>9.0896021819000003E-4</c:v>
                </c:pt>
                <c:pt idx="1352">
                  <c:v>9.5674223179999999E-4</c:v>
                </c:pt>
                <c:pt idx="1353">
                  <c:v>9.6961133928999996E-4</c:v>
                </c:pt>
                <c:pt idx="1354">
                  <c:v>9.4425802927999999E-4</c:v>
                </c:pt>
                <c:pt idx="1355">
                  <c:v>8.8665200346000001E-4</c:v>
                </c:pt>
                <c:pt idx="1356">
                  <c:v>8.1157302624000009E-4</c:v>
                </c:pt>
                <c:pt idx="1357">
                  <c:v>7.3924863891000007E-4</c:v>
                </c:pt>
                <c:pt idx="1358">
                  <c:v>6.8972999029E-4</c:v>
                </c:pt>
                <c:pt idx="1359">
                  <c:v>6.7674688210000002E-4</c:v>
                </c:pt>
                <c:pt idx="1360">
                  <c:v>7.0328526078000002E-4</c:v>
                </c:pt>
                <c:pt idx="1361">
                  <c:v>7.6068358577000006E-4</c:v>
                </c:pt>
                <c:pt idx="1362">
                  <c:v>8.3174880523000008E-4</c:v>
                </c:pt>
                <c:pt idx="1363">
                  <c:v>8.9677661849000005E-4</c:v>
                </c:pt>
                <c:pt idx="1364">
                  <c:v>9.4014751209000008E-4</c:v>
                </c:pt>
                <c:pt idx="1365">
                  <c:v>9.5493251515000005E-4</c:v>
                </c:pt>
                <c:pt idx="1366">
                  <c:v>9.4381740440000004E-4</c:v>
                </c:pt>
                <c:pt idx="1367">
                  <c:v>9.1626083060000003E-4</c:v>
                </c:pt>
                <c:pt idx="1368">
                  <c:v>8.8341274192000002E-4</c:v>
                </c:pt>
                <c:pt idx="1369">
                  <c:v>8.5320088023999995E-4</c:v>
                </c:pt>
                <c:pt idx="1370">
                  <c:v>8.2775396579000003E-4</c:v>
                </c:pt>
                <c:pt idx="1371">
                  <c:v>8.0410744164000005E-4</c:v>
                </c:pt>
                <c:pt idx="1372">
                  <c:v>7.775280991E-4</c:v>
                </c:pt>
                <c:pt idx="1373">
                  <c:v>7.4556568857999999E-4</c:v>
                </c:pt>
                <c:pt idx="1374">
                  <c:v>7.1066433629999996E-4</c:v>
                </c:pt>
                <c:pt idx="1375">
                  <c:v>6.7995020786999999E-4</c:v>
                </c:pt>
                <c:pt idx="1376">
                  <c:v>6.6225285209000001E-4</c:v>
                </c:pt>
                <c:pt idx="1377">
                  <c:v>6.6380884462000002E-4</c:v>
                </c:pt>
                <c:pt idx="1378">
                  <c:v>6.8476901754000005E-4</c:v>
                </c:pt>
                <c:pt idx="1379">
                  <c:v>7.1827270109000002E-4</c:v>
                </c:pt>
                <c:pt idx="1380">
                  <c:v>7.5264924813000004E-4</c:v>
                </c:pt>
                <c:pt idx="1381">
                  <c:v>7.7584126998999996E-4</c:v>
                </c:pt>
                <c:pt idx="1382">
                  <c:v>7.8010953731000006E-4</c:v>
                </c:pt>
                <c:pt idx="1383">
                  <c:v>7.6495156948000009E-4</c:v>
                </c:pt>
                <c:pt idx="1384">
                  <c:v>7.3698438520000003E-4</c:v>
                </c:pt>
                <c:pt idx="1385">
                  <c:v>7.0690694995999997E-4</c:v>
                </c:pt>
                <c:pt idx="1386">
                  <c:v>6.8493196397000002E-4</c:v>
                </c:pt>
                <c:pt idx="1387">
                  <c:v>6.7668869710999998E-4</c:v>
                </c:pt>
                <c:pt idx="1388">
                  <c:v>6.8130351541000002E-4</c:v>
                </c:pt>
                <c:pt idx="1389">
                  <c:v>6.9233921597999998E-4</c:v>
                </c:pt>
                <c:pt idx="1390">
                  <c:v>7.0101288987000005E-4</c:v>
                </c:pt>
                <c:pt idx="1391">
                  <c:v>7.0018374991000004E-4</c:v>
                </c:pt>
                <c:pt idx="1392">
                  <c:v>6.8738889077000001E-4</c:v>
                </c:pt>
                <c:pt idx="1393">
                  <c:v>6.6574295245000004E-4</c:v>
                </c:pt>
                <c:pt idx="1394">
                  <c:v>6.4251002308000004E-4</c:v>
                </c:pt>
                <c:pt idx="1395">
                  <c:v>6.2613364115000002E-4</c:v>
                </c:pt>
                <c:pt idx="1396">
                  <c:v>6.2305718422999996E-4</c:v>
                </c:pt>
                <c:pt idx="1397">
                  <c:v>6.3559823761999998E-4</c:v>
                </c:pt>
                <c:pt idx="1398">
                  <c:v>6.6156067614999998E-4</c:v>
                </c:pt>
                <c:pt idx="1399">
                  <c:v>6.9548868529999998E-4</c:v>
                </c:pt>
                <c:pt idx="1400">
                  <c:v>7.3084254169999995E-4</c:v>
                </c:pt>
                <c:pt idx="1401">
                  <c:v>7.6214215365E-4</c:v>
                </c:pt>
                <c:pt idx="1402">
                  <c:v>7.8631150782999999E-4</c:v>
                </c:pt>
                <c:pt idx="1403">
                  <c:v>8.0291066513999993E-4</c:v>
                </c:pt>
                <c:pt idx="1404">
                  <c:v>8.1342329485999999E-4</c:v>
                </c:pt>
                <c:pt idx="1405">
                  <c:v>8.2007636575000004E-4</c:v>
                </c:pt>
                <c:pt idx="1406">
                  <c:v>8.2472301959000006E-4</c:v>
                </c:pt>
                <c:pt idx="1407">
                  <c:v>8.2816604309999999E-4</c:v>
                </c:pt>
                <c:pt idx="1408">
                  <c:v>8.3005756264000006E-4</c:v>
                </c:pt>
                <c:pt idx="1409">
                  <c:v>8.2929748534000007E-4</c:v>
                </c:pt>
                <c:pt idx="1410">
                  <c:v>8.2472857966999998E-4</c:v>
                </c:pt>
                <c:pt idx="1411">
                  <c:v>8.1588548328999995E-4</c:v>
                </c:pt>
                <c:pt idx="1412">
                  <c:v>8.0356270005000003E-4</c:v>
                </c:pt>
                <c:pt idx="1413">
                  <c:v>7.8999903262000001E-4</c:v>
                </c:pt>
                <c:pt idx="1414">
                  <c:v>7.7854171110000006E-4</c:v>
                </c:pt>
                <c:pt idx="1415">
                  <c:v>7.7277852931000003E-4</c:v>
                </c:pt>
                <c:pt idx="1416">
                  <c:v>7.7531438694000004E-4</c:v>
                </c:pt>
                <c:pt idx="1417">
                  <c:v>7.8657003942999995E-4</c:v>
                </c:pt>
                <c:pt idx="1418">
                  <c:v>8.0409685988000002E-4</c:v>
                </c:pt>
                <c:pt idx="1419">
                  <c:v>8.2283126074999993E-4</c:v>
                </c:pt>
                <c:pt idx="1420">
                  <c:v>8.3642029120000003E-4</c:v>
                </c:pt>
                <c:pt idx="1421">
                  <c:v>8.3931150010999999E-4</c:v>
                </c:pt>
                <c:pt idx="1422">
                  <c:v>8.2889359109000001E-4</c:v>
                </c:pt>
                <c:pt idx="1423">
                  <c:v>8.0680833783000009E-4</c:v>
                </c:pt>
                <c:pt idx="1424">
                  <c:v>7.7876189942000006E-4</c:v>
                </c:pt>
                <c:pt idx="1425">
                  <c:v>7.5271671919999996E-4</c:v>
                </c:pt>
                <c:pt idx="1426">
                  <c:v>7.3603832474999995E-4</c:v>
                </c:pt>
                <c:pt idx="1427">
                  <c:v>7.3269743722000004E-4</c:v>
                </c:pt>
                <c:pt idx="1428">
                  <c:v>7.4171676504E-4</c:v>
                </c:pt>
                <c:pt idx="1429">
                  <c:v>7.5760960734999995E-4</c:v>
                </c:pt>
                <c:pt idx="1430">
                  <c:v>7.7273342767999998E-4</c:v>
                </c:pt>
                <c:pt idx="1431">
                  <c:v>7.8062296170999996E-4</c:v>
                </c:pt>
                <c:pt idx="1432">
                  <c:v>7.7887063106000002E-4</c:v>
                </c:pt>
                <c:pt idx="1433">
                  <c:v>7.7024646620000008E-4</c:v>
                </c:pt>
                <c:pt idx="1434">
                  <c:v>7.6148200345000001E-4</c:v>
                </c:pt>
                <c:pt idx="1435">
                  <c:v>7.6018198013000002E-4</c:v>
                </c:pt>
                <c:pt idx="1436">
                  <c:v>7.7120888577E-4</c:v>
                </c:pt>
                <c:pt idx="1437">
                  <c:v>7.9418893501999994E-4</c:v>
                </c:pt>
                <c:pt idx="1438">
                  <c:v>8.2334134807000002E-4</c:v>
                </c:pt>
                <c:pt idx="1439">
                  <c:v>8.4980618017000006E-4</c:v>
                </c:pt>
                <c:pt idx="1440">
                  <c:v>8.6549024093000003E-4</c:v>
                </c:pt>
                <c:pt idx="1441">
                  <c:v>8.6669938692000002E-4</c:v>
                </c:pt>
                <c:pt idx="1442">
                  <c:v>8.5584816932000006E-4</c:v>
                </c:pt>
                <c:pt idx="1443">
                  <c:v>8.4035943395000001E-4</c:v>
                </c:pt>
                <c:pt idx="1444">
                  <c:v>8.2914077221000007E-4</c:v>
                </c:pt>
                <c:pt idx="1445">
                  <c:v>8.2818003982999995E-4</c:v>
                </c:pt>
                <c:pt idx="1446">
                  <c:v>8.3729763784000009E-4</c:v>
                </c:pt>
                <c:pt idx="1447">
                  <c:v>8.4966997188000003E-4</c:v>
                </c:pt>
                <c:pt idx="1448">
                  <c:v>8.5454898080000003E-4</c:v>
                </c:pt>
                <c:pt idx="1449">
                  <c:v>8.4215543688000009E-4</c:v>
                </c:pt>
                <c:pt idx="1450">
                  <c:v>8.0866395551999998E-4</c:v>
                </c:pt>
                <c:pt idx="1451">
                  <c:v>7.5901945818999993E-4</c:v>
                </c:pt>
                <c:pt idx="1452">
                  <c:v>7.0614504002000005E-4</c:v>
                </c:pt>
                <c:pt idx="1453">
                  <c:v>6.665971139E-4</c:v>
                </c:pt>
                <c:pt idx="1454">
                  <c:v>6.5426533899000004E-4</c:v>
                </c:pt>
                <c:pt idx="1455">
                  <c:v>6.7463501942000004E-4</c:v>
                </c:pt>
                <c:pt idx="1456">
                  <c:v>7.2201399961E-4</c:v>
                </c:pt>
                <c:pt idx="1457">
                  <c:v>7.8099587845999999E-4</c:v>
                </c:pt>
                <c:pt idx="1458">
                  <c:v>8.3173960229999998E-4</c:v>
                </c:pt>
                <c:pt idx="1459">
                  <c:v>8.5708799111999996E-4</c:v>
                </c:pt>
                <c:pt idx="1460">
                  <c:v>8.4877104515999999E-4</c:v>
                </c:pt>
                <c:pt idx="1461">
                  <c:v>8.1027070480999995E-4</c:v>
                </c:pt>
                <c:pt idx="1462">
                  <c:v>7.5523373674999999E-4</c:v>
                </c:pt>
                <c:pt idx="1463">
                  <c:v>7.0207974104999999E-4</c:v>
                </c:pt>
                <c:pt idx="1464">
                  <c:v>6.6695139537000002E-4</c:v>
                </c:pt>
                <c:pt idx="1465">
                  <c:v>6.5779197139000003E-4</c:v>
                </c:pt>
                <c:pt idx="1466">
                  <c:v>6.7185941505999995E-4</c:v>
                </c:pt>
                <c:pt idx="1467">
                  <c:v>6.9759317145999999E-4</c:v>
                </c:pt>
                <c:pt idx="1468">
                  <c:v>7.2000027812000006E-4</c:v>
                </c:pt>
                <c:pt idx="1469">
                  <c:v>7.2731980062000002E-4</c:v>
                </c:pt>
                <c:pt idx="1470">
                  <c:v>7.1621853943000004E-4</c:v>
                </c:pt>
                <c:pt idx="1471">
                  <c:v>6.9336646830999999E-4</c:v>
                </c:pt>
                <c:pt idx="1472">
                  <c:v>6.7270259045000005E-4</c:v>
                </c:pt>
                <c:pt idx="1473">
                  <c:v>6.6945363569999999E-4</c:v>
                </c:pt>
                <c:pt idx="1474">
                  <c:v>6.9331508345999999E-4</c:v>
                </c:pt>
                <c:pt idx="1475">
                  <c:v>7.4360540134000002E-4</c:v>
                </c:pt>
                <c:pt idx="1476">
                  <c:v>8.0848450233000002E-4</c:v>
                </c:pt>
                <c:pt idx="1477">
                  <c:v>8.6874903692000008E-4</c:v>
                </c:pt>
                <c:pt idx="1478">
                  <c:v>9.0488638745999999E-4</c:v>
                </c:pt>
                <c:pt idx="1479">
                  <c:v>9.0470606001000003E-4</c:v>
                </c:pt>
                <c:pt idx="1480">
                  <c:v>8.6852643571000009E-4</c:v>
                </c:pt>
                <c:pt idx="1481">
                  <c:v>8.0974412353000008E-4</c:v>
                </c:pt>
                <c:pt idx="1482">
                  <c:v>7.5035500141000001E-4</c:v>
                </c:pt>
                <c:pt idx="1483">
                  <c:v>7.1297014314000001E-4</c:v>
                </c:pt>
                <c:pt idx="1484">
                  <c:v>7.1230200383000006E-4</c:v>
                </c:pt>
                <c:pt idx="1485">
                  <c:v>7.4940179145999999E-4</c:v>
                </c:pt>
                <c:pt idx="1486">
                  <c:v>8.1095211344E-4</c:v>
                </c:pt>
                <c:pt idx="1487">
                  <c:v>8.7400959625000003E-4</c:v>
                </c:pt>
                <c:pt idx="1488">
                  <c:v>9.1448181215E-4</c:v>
                </c:pt>
                <c:pt idx="1489">
                  <c:v>9.1614240901999994E-4</c:v>
                </c:pt>
                <c:pt idx="1490">
                  <c:v>8.7673617055000004E-4</c:v>
                </c:pt>
                <c:pt idx="1491">
                  <c:v>8.0882062643999994E-4</c:v>
                </c:pt>
                <c:pt idx="1492">
                  <c:v>7.3501444038000002E-4</c:v>
                </c:pt>
                <c:pt idx="1493">
                  <c:v>6.7948067613999999E-4</c:v>
                </c:pt>
                <c:pt idx="1494">
                  <c:v>6.5891264376999998E-4</c:v>
                </c:pt>
                <c:pt idx="1495">
                  <c:v>6.7644632375000004E-4</c:v>
                </c:pt>
                <c:pt idx="1496">
                  <c:v>7.2074810324E-4</c:v>
                </c:pt>
                <c:pt idx="1497">
                  <c:v>7.7050449768000006E-4</c:v>
                </c:pt>
                <c:pt idx="1498">
                  <c:v>8.0248557467000009E-4</c:v>
                </c:pt>
                <c:pt idx="1499">
                  <c:v>8.0007179317000002E-4</c:v>
                </c:pt>
                <c:pt idx="1500">
                  <c:v>7.5909562613000006E-4</c:v>
                </c:pt>
                <c:pt idx="1501">
                  <c:v>6.8901084560000006E-4</c:v>
                </c:pt>
                <c:pt idx="1502">
                  <c:v>6.0924548244000007E-4</c:v>
                </c:pt>
                <c:pt idx="1503">
                  <c:v>5.4236165463999997E-4</c:v>
                </c:pt>
                <c:pt idx="1504">
                  <c:v>5.0666202305000001E-4</c:v>
                </c:pt>
                <c:pt idx="1505">
                  <c:v>5.1082499486000005E-4</c:v>
                </c:pt>
                <c:pt idx="1506">
                  <c:v>5.5214947073999997E-4</c:v>
                </c:pt>
                <c:pt idx="1507">
                  <c:v>6.1853447385000005E-4</c:v>
                </c:pt>
                <c:pt idx="1508">
                  <c:v>6.9302077650000007E-4</c:v>
                </c:pt>
                <c:pt idx="1509">
                  <c:v>7.5904902006000002E-4</c:v>
                </c:pt>
                <c:pt idx="1510">
                  <c:v>8.0469258711000002E-4</c:v>
                </c:pt>
                <c:pt idx="1511">
                  <c:v>8.2481974405000007E-4</c:v>
                </c:pt>
                <c:pt idx="1512">
                  <c:v>8.2104009253000003E-4</c:v>
                </c:pt>
                <c:pt idx="1513">
                  <c:v>8.0000384995000001E-4</c:v>
                </c:pt>
                <c:pt idx="1514">
                  <c:v>7.7092570651000002E-4</c:v>
                </c:pt>
                <c:pt idx="1515">
                  <c:v>7.4310819030999999E-4</c:v>
                </c:pt>
                <c:pt idx="1516">
                  <c:v>7.2392953629000004E-4</c:v>
                </c:pt>
                <c:pt idx="1517">
                  <c:v>7.1746816287000001E-4</c:v>
                </c:pt>
                <c:pt idx="1518">
                  <c:v>7.2380160605999997E-4</c:v>
                </c:pt>
                <c:pt idx="1519">
                  <c:v>7.3903385363000007E-4</c:v>
                </c:pt>
                <c:pt idx="1520">
                  <c:v>7.5614712636000003E-4</c:v>
                </c:pt>
                <c:pt idx="1521">
                  <c:v>7.6670218105000004E-4</c:v>
                </c:pt>
                <c:pt idx="1522">
                  <c:v>7.6317308643E-4</c:v>
                </c:pt>
                <c:pt idx="1523">
                  <c:v>7.4138014720999997E-4</c:v>
                </c:pt>
                <c:pt idx="1524">
                  <c:v>7.0225631090000003E-4</c:v>
                </c:pt>
                <c:pt idx="1525">
                  <c:v>6.5222168791000004E-4</c:v>
                </c:pt>
                <c:pt idx="1526">
                  <c:v>6.0181042692000004E-4</c:v>
                </c:pt>
                <c:pt idx="1527">
                  <c:v>5.6279293285000005E-4</c:v>
                </c:pt>
                <c:pt idx="1528">
                  <c:v>5.4463148174999998E-4</c:v>
                </c:pt>
                <c:pt idx="1529">
                  <c:v>5.5143783418000003E-4</c:v>
                </c:pt>
                <c:pt idx="1530">
                  <c:v>5.8050245151999998E-4</c:v>
                </c:pt>
                <c:pt idx="1531">
                  <c:v>6.2294953566E-4</c:v>
                </c:pt>
                <c:pt idx="1532">
                  <c:v>6.6633180355000002E-4</c:v>
                </c:pt>
                <c:pt idx="1533">
                  <c:v>6.9830145564000004E-4</c:v>
                </c:pt>
                <c:pt idx="1534">
                  <c:v>7.1013899717999995E-4</c:v>
                </c:pt>
                <c:pt idx="1535">
                  <c:v>6.9901305295000003E-4</c:v>
                </c:pt>
                <c:pt idx="1536">
                  <c:v>6.6832552305000001E-4</c:v>
                </c:pt>
                <c:pt idx="1537">
                  <c:v>6.2616611236000004E-4</c:v>
                </c:pt>
                <c:pt idx="1538">
                  <c:v>5.8250526777999998E-4</c:v>
                </c:pt>
                <c:pt idx="1539">
                  <c:v>5.4609380526999998E-4</c:v>
                </c:pt>
                <c:pt idx="1540">
                  <c:v>5.2203121356999996E-4</c:v>
                </c:pt>
                <c:pt idx="1541">
                  <c:v>5.1066423802000006E-4</c:v>
                </c:pt>
                <c:pt idx="1542">
                  <c:v>5.0802204678000002E-4</c:v>
                </c:pt>
                <c:pt idx="1543">
                  <c:v>5.0754284836000002E-4</c:v>
                </c:pt>
                <c:pt idx="1544">
                  <c:v>5.0251949158E-4</c:v>
                </c:pt>
                <c:pt idx="1545">
                  <c:v>4.8854420162999996E-4</c:v>
                </c:pt>
                <c:pt idx="1546">
                  <c:v>4.6526464871000001E-4</c:v>
                </c:pt>
                <c:pt idx="1547">
                  <c:v>4.3694365724000002E-4</c:v>
                </c:pt>
                <c:pt idx="1548">
                  <c:v>4.1160281084000002E-4</c:v>
                </c:pt>
                <c:pt idx="1549">
                  <c:v>3.9888215155999999E-4</c:v>
                </c:pt>
                <c:pt idx="1550">
                  <c:v>4.0710745686E-4</c:v>
                </c:pt>
                <c:pt idx="1551">
                  <c:v>4.4034442656999998E-4</c:v>
                </c:pt>
                <c:pt idx="1552">
                  <c:v>4.9634130714999996E-4</c:v>
                </c:pt>
                <c:pt idx="1553">
                  <c:v>5.6613747383999998E-4</c:v>
                </c:pt>
                <c:pt idx="1554">
                  <c:v>6.3572093239999997E-4</c:v>
                </c:pt>
                <c:pt idx="1555">
                  <c:v>6.8951918792000007E-4</c:v>
                </c:pt>
                <c:pt idx="1556">
                  <c:v>7.1486719079000001E-4</c:v>
                </c:pt>
                <c:pt idx="1557">
                  <c:v>7.0613168670999999E-4</c:v>
                </c:pt>
                <c:pt idx="1558">
                  <c:v>6.6708488493000002E-4</c:v>
                </c:pt>
                <c:pt idx="1559">
                  <c:v>6.1051249816000003E-4</c:v>
                </c:pt>
                <c:pt idx="1560">
                  <c:v>5.5485151919E-4</c:v>
                </c:pt>
                <c:pt idx="1561">
                  <c:v>5.1865396303000003E-4</c:v>
                </c:pt>
                <c:pt idx="1562">
                  <c:v>5.1452833356000003E-4</c:v>
                </c:pt>
                <c:pt idx="1563">
                  <c:v>5.4458759468999996E-4</c:v>
                </c:pt>
                <c:pt idx="1564">
                  <c:v>5.9912768511000006E-4</c:v>
                </c:pt>
                <c:pt idx="1565">
                  <c:v>6.5929707064000002E-4</c:v>
                </c:pt>
                <c:pt idx="1566">
                  <c:v>7.0316810164000002E-4</c:v>
                </c:pt>
                <c:pt idx="1567">
                  <c:v>7.1333816703999999E-4</c:v>
                </c:pt>
                <c:pt idx="1568">
                  <c:v>6.8345786006999997E-4</c:v>
                </c:pt>
                <c:pt idx="1569">
                  <c:v>6.2123979864000005E-4</c:v>
                </c:pt>
                <c:pt idx="1570">
                  <c:v>5.4658227444000001E-4</c:v>
                </c:pt>
                <c:pt idx="1571">
                  <c:v>4.8513361163999999E-4</c:v>
                </c:pt>
                <c:pt idx="1572">
                  <c:v>4.5934310873999999E-4</c:v>
                </c:pt>
                <c:pt idx="1573">
                  <c:v>4.8013739540999999E-4</c:v>
                </c:pt>
                <c:pt idx="1574">
                  <c:v>5.4235015470000003E-4</c:v>
                </c:pt>
                <c:pt idx="1575">
                  <c:v>6.2582875303999997E-4</c:v>
                </c:pt>
                <c:pt idx="1576">
                  <c:v>7.0211571344000001E-4</c:v>
                </c:pt>
                <c:pt idx="1577">
                  <c:v>7.4448468591999995E-4</c:v>
                </c:pt>
                <c:pt idx="1578">
                  <c:v>7.3772174539999996E-4</c:v>
                </c:pt>
                <c:pt idx="1579">
                  <c:v>6.8397365993000002E-4</c:v>
                </c:pt>
                <c:pt idx="1580">
                  <c:v>6.0233604372000003E-4</c:v>
                </c:pt>
                <c:pt idx="1581">
                  <c:v>5.2216325765999997E-4</c:v>
                </c:pt>
                <c:pt idx="1582">
                  <c:v>4.7247746159999999E-4</c:v>
                </c:pt>
                <c:pt idx="1583">
                  <c:v>4.7139249646999999E-4</c:v>
                </c:pt>
                <c:pt idx="1584">
                  <c:v>5.1951695668000001E-4</c:v>
                </c:pt>
                <c:pt idx="1585">
                  <c:v>5.9981070749999998E-4</c:v>
                </c:pt>
                <c:pt idx="1586">
                  <c:v>6.8391131856999996E-4</c:v>
                </c:pt>
                <c:pt idx="1587">
                  <c:v>7.4249032843999997E-4</c:v>
                </c:pt>
                <c:pt idx="1588">
                  <c:v>7.5571584348999997E-4</c:v>
                </c:pt>
                <c:pt idx="1589">
                  <c:v>7.1996135725000006E-4</c:v>
                </c:pt>
                <c:pt idx="1590">
                  <c:v>6.4845115652999998E-4</c:v>
                </c:pt>
                <c:pt idx="1591">
                  <c:v>5.6591065066000003E-4</c:v>
                </c:pt>
                <c:pt idx="1592">
                  <c:v>4.9952272101999996E-4</c:v>
                </c:pt>
                <c:pt idx="1593">
                  <c:v>4.6970617126999999E-4</c:v>
                </c:pt>
                <c:pt idx="1594">
                  <c:v>4.8401510022000002E-4</c:v>
                </c:pt>
                <c:pt idx="1595">
                  <c:v>5.3600080900999996E-4</c:v>
                </c:pt>
                <c:pt idx="1596">
                  <c:v>6.0886210030000002E-4</c:v>
                </c:pt>
                <c:pt idx="1597">
                  <c:v>6.8198584977E-4</c:v>
                </c:pt>
                <c:pt idx="1598">
                  <c:v>7.3769584913999998E-4</c:v>
                </c:pt>
                <c:pt idx="1599">
                  <c:v>7.6587589718000006E-4</c:v>
                </c:pt>
                <c:pt idx="1600">
                  <c:v>7.6531465047999995E-4</c:v>
                </c:pt>
                <c:pt idx="1601">
                  <c:v>7.4203105724999997E-4</c:v>
                </c:pt>
                <c:pt idx="1602">
                  <c:v>7.0587076940000003E-4</c:v>
                </c:pt>
                <c:pt idx="1603">
                  <c:v>6.6696744940999996E-4</c:v>
                </c:pt>
                <c:pt idx="1604">
                  <c:v>6.3326579258000005E-4</c:v>
                </c:pt>
                <c:pt idx="1605">
                  <c:v>6.0953460202999997E-4</c:v>
                </c:pt>
                <c:pt idx="1606">
                  <c:v>5.9758503997999997E-4</c:v>
                </c:pt>
                <c:pt idx="1607">
                  <c:v>5.9705600233000001E-4</c:v>
                </c:pt>
                <c:pt idx="1608">
                  <c:v>6.0619427173000005E-4</c:v>
                </c:pt>
                <c:pt idx="1609">
                  <c:v>6.2237541341000002E-4</c:v>
                </c:pt>
                <c:pt idx="1610">
                  <c:v>6.4242557764000003E-4</c:v>
                </c:pt>
                <c:pt idx="1611">
                  <c:v>6.6292822795000004E-4</c:v>
                </c:pt>
                <c:pt idx="1612">
                  <c:v>6.8061234653000004E-4</c:v>
                </c:pt>
                <c:pt idx="1613">
                  <c:v>6.9274682219999998E-4</c:v>
                </c:pt>
                <c:pt idx="1614">
                  <c:v>6.9737743130999998E-4</c:v>
                </c:pt>
                <c:pt idx="1615">
                  <c:v>6.9332394583000007E-4</c:v>
                </c:pt>
                <c:pt idx="1616">
                  <c:v>6.8004897585000003E-4</c:v>
                </c:pt>
                <c:pt idx="1617">
                  <c:v>6.5765799137999998E-4</c:v>
                </c:pt>
                <c:pt idx="1618">
                  <c:v>6.2724313084000006E-4</c:v>
                </c:pt>
                <c:pt idx="1619">
                  <c:v>5.9151832059000005E-4</c:v>
                </c:pt>
                <c:pt idx="1620">
                  <c:v>5.5534997825000001E-4</c:v>
                </c:pt>
                <c:pt idx="1621">
                  <c:v>5.2560117922999998E-4</c:v>
                </c:pt>
                <c:pt idx="1622">
                  <c:v>5.0986492382000005E-4</c:v>
                </c:pt>
                <c:pt idx="1623">
                  <c:v>5.1416956409999998E-4</c:v>
                </c:pt>
                <c:pt idx="1624">
                  <c:v>5.4037992158999996E-4</c:v>
                </c:pt>
                <c:pt idx="1625">
                  <c:v>5.8444252005000004E-4</c:v>
                </c:pt>
                <c:pt idx="1626">
                  <c:v>6.3653531957999997E-4</c:v>
                </c:pt>
                <c:pt idx="1627">
                  <c:v>6.8351596222999999E-4</c:v>
                </c:pt>
                <c:pt idx="1628">
                  <c:v>7.1305829715999998E-4</c:v>
                </c:pt>
                <c:pt idx="1629">
                  <c:v>7.1798443042999998E-4</c:v>
                </c:pt>
                <c:pt idx="1630">
                  <c:v>6.9900054553999997E-4</c:v>
                </c:pt>
                <c:pt idx="1631">
                  <c:v>6.6455117324000002E-4</c:v>
                </c:pt>
                <c:pt idx="1632">
                  <c:v>6.2766051788E-4</c:v>
                </c:pt>
                <c:pt idx="1633">
                  <c:v>6.0093796786E-4</c:v>
                </c:pt>
                <c:pt idx="1634">
                  <c:v>5.9178051422E-4</c:v>
                </c:pt>
                <c:pt idx="1635">
                  <c:v>5.997792948E-4</c:v>
                </c:pt>
                <c:pt idx="1636">
                  <c:v>6.1740349357999999E-4</c:v>
                </c:pt>
                <c:pt idx="1637">
                  <c:v>6.335984496E-4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4DF-4760-AA7A-228E0D53EC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7879552"/>
        <c:axId val="827884800"/>
      </c:scatterChart>
      <c:valAx>
        <c:axId val="827879552"/>
        <c:scaling>
          <c:orientation val="maxMin"/>
          <c:max val="-300"/>
          <c:min val="-140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27884800"/>
        <c:crosses val="autoZero"/>
        <c:crossBetween val="midCat"/>
        <c:majorUnit val="100"/>
      </c:valAx>
      <c:valAx>
        <c:axId val="827884800"/>
        <c:scaling>
          <c:orientation val="minMax"/>
        </c:scaling>
        <c:delete val="1"/>
        <c:axPos val="r"/>
        <c:numFmt formatCode="General" sourceLinked="1"/>
        <c:majorTickMark val="none"/>
        <c:minorTickMark val="none"/>
        <c:tickLblPos val="nextTo"/>
        <c:crossAx val="8278795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F373-BE5E-4978-A616-4EDB6F1267D4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E83-249A-4003-B421-721D5A65C4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65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F373-BE5E-4978-A616-4EDB6F1267D4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E83-249A-4003-B421-721D5A65C4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80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F373-BE5E-4978-A616-4EDB6F1267D4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E83-249A-4003-B421-721D5A65C4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06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F373-BE5E-4978-A616-4EDB6F1267D4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E83-249A-4003-B421-721D5A65C4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38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F373-BE5E-4978-A616-4EDB6F1267D4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E83-249A-4003-B421-721D5A65C4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86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F373-BE5E-4978-A616-4EDB6F1267D4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E83-249A-4003-B421-721D5A65C4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64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F373-BE5E-4978-A616-4EDB6F1267D4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E83-249A-4003-B421-721D5A65C4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39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F373-BE5E-4978-A616-4EDB6F1267D4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E83-249A-4003-B421-721D5A65C4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0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F373-BE5E-4978-A616-4EDB6F1267D4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E83-249A-4003-B421-721D5A65C4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56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F373-BE5E-4978-A616-4EDB6F1267D4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E83-249A-4003-B421-721D5A65C4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32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F373-BE5E-4978-A616-4EDB6F1267D4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1E83-249A-4003-B421-721D5A65C4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8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BF373-BE5E-4978-A616-4EDB6F1267D4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E1E83-249A-4003-B421-721D5A65C4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59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グループ化 158">
            <a:extLst>
              <a:ext uri="{FF2B5EF4-FFF2-40B4-BE49-F238E27FC236}">
                <a16:creationId xmlns:a16="http://schemas.microsoft.com/office/drawing/2014/main" id="{E6417350-31A2-4E50-B9C3-4744827AE337}"/>
              </a:ext>
            </a:extLst>
          </p:cNvPr>
          <p:cNvGrpSpPr>
            <a:grpSpLocks/>
          </p:cNvGrpSpPr>
          <p:nvPr/>
        </p:nvGrpSpPr>
        <p:grpSpPr>
          <a:xfrm>
            <a:off x="180000" y="3420000"/>
            <a:ext cx="5130000" cy="3310331"/>
            <a:chOff x="754473" y="3376544"/>
            <a:chExt cx="5193138" cy="4806819"/>
          </a:xfrm>
        </p:grpSpPr>
        <p:grpSp>
          <p:nvGrpSpPr>
            <p:cNvPr id="160" name="グループ化 159">
              <a:extLst>
                <a:ext uri="{FF2B5EF4-FFF2-40B4-BE49-F238E27FC236}">
                  <a16:creationId xmlns:a16="http://schemas.microsoft.com/office/drawing/2014/main" id="{51436E32-B7CF-4DC7-93C3-14E484EDB80D}"/>
                </a:ext>
              </a:extLst>
            </p:cNvPr>
            <p:cNvGrpSpPr/>
            <p:nvPr/>
          </p:nvGrpSpPr>
          <p:grpSpPr>
            <a:xfrm>
              <a:off x="845580" y="4860000"/>
              <a:ext cx="5102031" cy="3323363"/>
              <a:chOff x="783549" y="5505067"/>
              <a:chExt cx="5102031" cy="3323363"/>
            </a:xfrm>
          </p:grpSpPr>
          <p:graphicFrame>
            <p:nvGraphicFramePr>
              <p:cNvPr id="169" name="グラフ 168">
                <a:extLst>
                  <a:ext uri="{FF2B5EF4-FFF2-40B4-BE49-F238E27FC236}">
                    <a16:creationId xmlns:a16="http://schemas.microsoft.com/office/drawing/2014/main" id="{D88091E1-A191-4F87-802A-F53CBAD3EE02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217380381"/>
                  </p:ext>
                </p:extLst>
              </p:nvPr>
            </p:nvGraphicFramePr>
            <p:xfrm>
              <a:off x="819371" y="5505067"/>
              <a:ext cx="5040000" cy="270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70" name="テキスト ボックス 169">
                <a:extLst>
                  <a:ext uri="{FF2B5EF4-FFF2-40B4-BE49-F238E27FC236}">
                    <a16:creationId xmlns:a16="http://schemas.microsoft.com/office/drawing/2014/main" id="{1C19A188-E23B-4C70-888B-97B9C4255294}"/>
                  </a:ext>
                </a:extLst>
              </p:cNvPr>
              <p:cNvSpPr txBox="1"/>
              <p:nvPr/>
            </p:nvSpPr>
            <p:spPr>
              <a:xfrm>
                <a:off x="783549" y="7889915"/>
                <a:ext cx="5102031" cy="93851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/>
                  <a:t>400                  200                    0                   -200</a:t>
                </a:r>
              </a:p>
              <a:p>
                <a:r>
                  <a:rPr kumimoji="1" lang="en-US" altLang="ja-JP" dirty="0"/>
                  <a:t>                                </a:t>
                </a:r>
                <a:r>
                  <a:rPr kumimoji="1" lang="el-GR" altLang="ja-JP" i="1" dirty="0"/>
                  <a:t>δ</a:t>
                </a:r>
                <a:r>
                  <a:rPr kumimoji="1" lang="en-US" altLang="ja-JP" dirty="0"/>
                  <a:t> (</a:t>
                </a:r>
                <a:r>
                  <a:rPr kumimoji="1" lang="en-US" altLang="ja-JP" baseline="30000" dirty="0"/>
                  <a:t>95</a:t>
                </a:r>
                <a:r>
                  <a:rPr kumimoji="1" lang="en-US" altLang="ja-JP" dirty="0"/>
                  <a:t>Mo) / ppm</a:t>
                </a:r>
                <a:endParaRPr kumimoji="1" lang="ja-JP" altLang="en-US" dirty="0"/>
              </a:p>
            </p:txBody>
          </p:sp>
        </p:grpSp>
        <p:sp>
          <p:nvSpPr>
            <p:cNvPr id="161" name="テキスト ボックス 160">
              <a:extLst>
                <a:ext uri="{FF2B5EF4-FFF2-40B4-BE49-F238E27FC236}">
                  <a16:creationId xmlns:a16="http://schemas.microsoft.com/office/drawing/2014/main" id="{2CA5DB8D-3DE8-4B5A-91F3-C5E43D9D14AB}"/>
                </a:ext>
              </a:extLst>
            </p:cNvPr>
            <p:cNvSpPr txBox="1"/>
            <p:nvPr/>
          </p:nvSpPr>
          <p:spPr>
            <a:xfrm>
              <a:off x="3560590" y="3376544"/>
              <a:ext cx="1749268" cy="53629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>
                  <a:solidFill>
                    <a:srgbClr val="00B0F0"/>
                  </a:solidFill>
                </a:rPr>
                <a:t>Mo2O</a:t>
              </a:r>
              <a:r>
                <a:rPr kumimoji="1" lang="en-US" altLang="ja-JP" baseline="-25000" dirty="0">
                  <a:solidFill>
                    <a:srgbClr val="00B0F0"/>
                  </a:solidFill>
                </a:rPr>
                <a:t>6</a:t>
              </a:r>
              <a:r>
                <a:rPr kumimoji="1" lang="en-US" altLang="ja-JP" dirty="0">
                  <a:solidFill>
                    <a:srgbClr val="00B0F0"/>
                  </a:solidFill>
                </a:rPr>
                <a:t> </a:t>
              </a:r>
              <a:r>
                <a:rPr kumimoji="1" lang="en-US" altLang="ja-JP" dirty="0">
                  <a:solidFill>
                    <a:srgbClr val="0000FF"/>
                  </a:solidFill>
                </a:rPr>
                <a:t>(Mo1O</a:t>
              </a:r>
              <a:r>
                <a:rPr kumimoji="1" lang="en-US" altLang="ja-JP" baseline="-25000" dirty="0">
                  <a:solidFill>
                    <a:srgbClr val="0000FF"/>
                  </a:solidFill>
                </a:rPr>
                <a:t>6</a:t>
              </a:r>
              <a:r>
                <a:rPr kumimoji="1" lang="en-US" altLang="ja-JP" dirty="0">
                  <a:solidFill>
                    <a:srgbClr val="0000FF"/>
                  </a:solidFill>
                </a:rPr>
                <a:t>)</a:t>
              </a:r>
              <a:endParaRPr kumimoji="1" lang="ja-JP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162" name="テキスト ボックス 161">
              <a:extLst>
                <a:ext uri="{FF2B5EF4-FFF2-40B4-BE49-F238E27FC236}">
                  <a16:creationId xmlns:a16="http://schemas.microsoft.com/office/drawing/2014/main" id="{35CD10FD-F827-4822-B866-A3904EE56A4F}"/>
                </a:ext>
              </a:extLst>
            </p:cNvPr>
            <p:cNvSpPr txBox="1"/>
            <p:nvPr/>
          </p:nvSpPr>
          <p:spPr>
            <a:xfrm>
              <a:off x="754473" y="4003836"/>
              <a:ext cx="3170547" cy="53629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>
                  <a:solidFill>
                    <a:srgbClr val="0000FF"/>
                  </a:solidFill>
                </a:rPr>
                <a:t>Mo1O</a:t>
              </a:r>
              <a:r>
                <a:rPr kumimoji="1" lang="en-US" altLang="ja-JP" b="1" baseline="-20000" dirty="0">
                  <a:solidFill>
                    <a:srgbClr val="0000FF"/>
                  </a:solidFill>
                </a:rPr>
                <a:t>5</a:t>
              </a:r>
              <a:r>
                <a:rPr kumimoji="1" lang="en-US" altLang="ja-JP" baseline="-20000" dirty="0">
                  <a:solidFill>
                    <a:srgbClr val="0000FF"/>
                  </a:solidFill>
                </a:rPr>
                <a:t> </a:t>
              </a:r>
              <a:r>
                <a:rPr kumimoji="1" lang="en-US" altLang="ja-JP" dirty="0">
                  <a:solidFill>
                    <a:srgbClr val="0000FF"/>
                  </a:solidFill>
                </a:rPr>
                <a:t>+ Mo1O</a:t>
              </a:r>
              <a:r>
                <a:rPr kumimoji="1" lang="en-US" altLang="ja-JP" baseline="-25000" dirty="0">
                  <a:solidFill>
                    <a:srgbClr val="0000FF"/>
                  </a:solidFill>
                </a:rPr>
                <a:t>4</a:t>
              </a:r>
              <a:r>
                <a:rPr kumimoji="1" lang="en-US" altLang="ja-JP" dirty="0">
                  <a:solidFill>
                    <a:srgbClr val="0000FF"/>
                  </a:solidFill>
                </a:rPr>
                <a:t> and/or Mo1O</a:t>
              </a:r>
              <a:r>
                <a:rPr kumimoji="1" lang="en-US" altLang="ja-JP" baseline="-25000" dirty="0">
                  <a:solidFill>
                    <a:srgbClr val="0000FF"/>
                  </a:solidFill>
                </a:rPr>
                <a:t>6</a:t>
              </a:r>
              <a:endParaRPr kumimoji="1" lang="ja-JP" altLang="en-US" dirty="0">
                <a:solidFill>
                  <a:srgbClr val="0000FF"/>
                </a:solidFill>
              </a:endParaRPr>
            </a:p>
          </p:txBody>
        </p:sp>
        <p:cxnSp>
          <p:nvCxnSpPr>
            <p:cNvPr id="163" name="直線コネクタ 162">
              <a:extLst>
                <a:ext uri="{FF2B5EF4-FFF2-40B4-BE49-F238E27FC236}">
                  <a16:creationId xmlns:a16="http://schemas.microsoft.com/office/drawing/2014/main" id="{AB604CC3-A308-4BA8-A85E-281BBBBCBD1D}"/>
                </a:ext>
              </a:extLst>
            </p:cNvPr>
            <p:cNvCxnSpPr>
              <a:cxnSpLocks/>
            </p:cNvCxnSpPr>
            <p:nvPr/>
          </p:nvCxnSpPr>
          <p:spPr>
            <a:xfrm>
              <a:off x="2649513" y="4944776"/>
              <a:ext cx="1403058" cy="0"/>
            </a:xfrm>
            <a:prstGeom prst="line">
              <a:avLst/>
            </a:prstGeom>
            <a:ln w="317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矢印コネクタ 163">
              <a:extLst>
                <a:ext uri="{FF2B5EF4-FFF2-40B4-BE49-F238E27FC236}">
                  <a16:creationId xmlns:a16="http://schemas.microsoft.com/office/drawing/2014/main" id="{651273CD-ED75-4311-A0E7-2F801FFC553E}"/>
                </a:ext>
              </a:extLst>
            </p:cNvPr>
            <p:cNvCxnSpPr>
              <a:cxnSpLocks/>
            </p:cNvCxnSpPr>
            <p:nvPr/>
          </p:nvCxnSpPr>
          <p:spPr>
            <a:xfrm>
              <a:off x="4052571" y="4944776"/>
              <a:ext cx="0" cy="313646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矢印コネクタ 164">
              <a:extLst>
                <a:ext uri="{FF2B5EF4-FFF2-40B4-BE49-F238E27FC236}">
                  <a16:creationId xmlns:a16="http://schemas.microsoft.com/office/drawing/2014/main" id="{F7151DE6-3E50-4AF2-8052-5A737B1A221C}"/>
                </a:ext>
              </a:extLst>
            </p:cNvPr>
            <p:cNvCxnSpPr>
              <a:cxnSpLocks/>
            </p:cNvCxnSpPr>
            <p:nvPr/>
          </p:nvCxnSpPr>
          <p:spPr>
            <a:xfrm>
              <a:off x="3633476" y="4944776"/>
              <a:ext cx="0" cy="1725054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矢印コネクタ 165">
              <a:extLst>
                <a:ext uri="{FF2B5EF4-FFF2-40B4-BE49-F238E27FC236}">
                  <a16:creationId xmlns:a16="http://schemas.microsoft.com/office/drawing/2014/main" id="{F9437A7E-DA31-48B9-AD85-9D1A970F6664}"/>
                </a:ext>
              </a:extLst>
            </p:cNvPr>
            <p:cNvCxnSpPr>
              <a:cxnSpLocks/>
            </p:cNvCxnSpPr>
            <p:nvPr/>
          </p:nvCxnSpPr>
          <p:spPr>
            <a:xfrm>
              <a:off x="2649513" y="4944776"/>
              <a:ext cx="0" cy="1725054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コネクタ 166">
              <a:extLst>
                <a:ext uri="{FF2B5EF4-FFF2-40B4-BE49-F238E27FC236}">
                  <a16:creationId xmlns:a16="http://schemas.microsoft.com/office/drawing/2014/main" id="{7E5BDB2E-C57C-489F-825B-1286B85DBB28}"/>
                </a:ext>
              </a:extLst>
            </p:cNvPr>
            <p:cNvCxnSpPr>
              <a:cxnSpLocks/>
            </p:cNvCxnSpPr>
            <p:nvPr/>
          </p:nvCxnSpPr>
          <p:spPr>
            <a:xfrm>
              <a:off x="3420000" y="4631130"/>
              <a:ext cx="0" cy="31364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矢印コネクタ 167">
              <a:extLst>
                <a:ext uri="{FF2B5EF4-FFF2-40B4-BE49-F238E27FC236}">
                  <a16:creationId xmlns:a16="http://schemas.microsoft.com/office/drawing/2014/main" id="{E079CBC1-19E7-4662-B7C2-21EC84473134}"/>
                </a:ext>
              </a:extLst>
            </p:cNvPr>
            <p:cNvCxnSpPr>
              <a:cxnSpLocks/>
            </p:cNvCxnSpPr>
            <p:nvPr/>
          </p:nvCxnSpPr>
          <p:spPr>
            <a:xfrm>
              <a:off x="3979685" y="3899289"/>
              <a:ext cx="0" cy="1306859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1" name="グループ化 650">
            <a:extLst>
              <a:ext uri="{FF2B5EF4-FFF2-40B4-BE49-F238E27FC236}">
                <a16:creationId xmlns:a16="http://schemas.microsoft.com/office/drawing/2014/main" id="{71394852-1A20-4CDF-B677-423F7FBFE834}"/>
              </a:ext>
            </a:extLst>
          </p:cNvPr>
          <p:cNvGrpSpPr/>
          <p:nvPr/>
        </p:nvGrpSpPr>
        <p:grpSpPr>
          <a:xfrm>
            <a:off x="5400000" y="720000"/>
            <a:ext cx="3536372" cy="5404110"/>
            <a:chOff x="4860000" y="720000"/>
            <a:chExt cx="3536372" cy="5404110"/>
          </a:xfrm>
        </p:grpSpPr>
        <p:grpSp>
          <p:nvGrpSpPr>
            <p:cNvPr id="652" name="グループ化 651">
              <a:extLst>
                <a:ext uri="{FF2B5EF4-FFF2-40B4-BE49-F238E27FC236}">
                  <a16:creationId xmlns:a16="http://schemas.microsoft.com/office/drawing/2014/main" id="{0D363504-460C-4A7F-BD4F-F88CDFC845E9}"/>
                </a:ext>
              </a:extLst>
            </p:cNvPr>
            <p:cNvGrpSpPr/>
            <p:nvPr/>
          </p:nvGrpSpPr>
          <p:grpSpPr>
            <a:xfrm>
              <a:off x="4860000" y="720000"/>
              <a:ext cx="3282499" cy="2088000"/>
              <a:chOff x="4860000" y="720000"/>
              <a:chExt cx="3282499" cy="2088000"/>
            </a:xfrm>
          </p:grpSpPr>
          <p:grpSp>
            <p:nvGrpSpPr>
              <p:cNvPr id="748" name="グループ化 747">
                <a:extLst>
                  <a:ext uri="{FF2B5EF4-FFF2-40B4-BE49-F238E27FC236}">
                    <a16:creationId xmlns:a16="http://schemas.microsoft.com/office/drawing/2014/main" id="{94AE72F4-9D5E-4466-AADC-774A42A90BE3}"/>
                  </a:ext>
                </a:extLst>
              </p:cNvPr>
              <p:cNvGrpSpPr/>
              <p:nvPr/>
            </p:nvGrpSpPr>
            <p:grpSpPr>
              <a:xfrm>
                <a:off x="4860000" y="893479"/>
                <a:ext cx="3282499" cy="1914521"/>
                <a:chOff x="5168008" y="-108000"/>
                <a:chExt cx="4011992" cy="2340000"/>
              </a:xfrm>
            </p:grpSpPr>
            <p:grpSp>
              <p:nvGrpSpPr>
                <p:cNvPr id="754" name="グループ化 753">
                  <a:extLst>
                    <a:ext uri="{FF2B5EF4-FFF2-40B4-BE49-F238E27FC236}">
                      <a16:creationId xmlns:a16="http://schemas.microsoft.com/office/drawing/2014/main" id="{D26155BF-EE18-457B-AE40-5EC51892BCA8}"/>
                    </a:ext>
                  </a:extLst>
                </p:cNvPr>
                <p:cNvGrpSpPr/>
                <p:nvPr/>
              </p:nvGrpSpPr>
              <p:grpSpPr>
                <a:xfrm>
                  <a:off x="5508000" y="72000"/>
                  <a:ext cx="3492000" cy="1980000"/>
                  <a:chOff x="5508000" y="72000"/>
                  <a:chExt cx="3492000" cy="1980000"/>
                </a:xfrm>
              </p:grpSpPr>
              <p:grpSp>
                <p:nvGrpSpPr>
                  <p:cNvPr id="761" name="グループ化 760">
                    <a:extLst>
                      <a:ext uri="{FF2B5EF4-FFF2-40B4-BE49-F238E27FC236}">
                        <a16:creationId xmlns:a16="http://schemas.microsoft.com/office/drawing/2014/main" id="{10344788-D90D-44B4-8FEA-1D7973FF00A5}"/>
                      </a:ext>
                    </a:extLst>
                  </p:cNvPr>
                  <p:cNvGrpSpPr/>
                  <p:nvPr/>
                </p:nvGrpSpPr>
                <p:grpSpPr>
                  <a:xfrm>
                    <a:off x="5508000" y="72000"/>
                    <a:ext cx="3492000" cy="1980000"/>
                    <a:chOff x="2581095" y="-102672"/>
                    <a:chExt cx="3492000" cy="1980000"/>
                  </a:xfrm>
                </p:grpSpPr>
                <p:grpSp>
                  <p:nvGrpSpPr>
                    <p:cNvPr id="781" name="グループ化 780">
                      <a:extLst>
                        <a:ext uri="{FF2B5EF4-FFF2-40B4-BE49-F238E27FC236}">
                          <a16:creationId xmlns:a16="http://schemas.microsoft.com/office/drawing/2014/main" id="{54848386-D36D-4204-A538-E18FD1CD55D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581095" y="-102672"/>
                      <a:ext cx="3492000" cy="1980000"/>
                      <a:chOff x="5619167" y="72469"/>
                      <a:chExt cx="3240000" cy="1872000"/>
                    </a:xfrm>
                  </p:grpSpPr>
                  <p:sp>
                    <p:nvSpPr>
                      <p:cNvPr id="783" name="ひし形 782">
                        <a:extLst>
                          <a:ext uri="{FF2B5EF4-FFF2-40B4-BE49-F238E27FC236}">
                            <a16:creationId xmlns:a16="http://schemas.microsoft.com/office/drawing/2014/main" id="{A7E8C383-4EEA-4023-96AD-5BAD80744F6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619167" y="72469"/>
                        <a:ext cx="3240000" cy="1872000"/>
                      </a:xfrm>
                      <a:prstGeom prst="diamond">
                        <a:avLst/>
                      </a:prstGeom>
                      <a:solidFill>
                        <a:schemeClr val="accent1">
                          <a:alpha val="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784" name="楕円 783">
                        <a:extLst>
                          <a:ext uri="{FF2B5EF4-FFF2-40B4-BE49-F238E27FC236}">
                            <a16:creationId xmlns:a16="http://schemas.microsoft.com/office/drawing/2014/main" id="{8BC9385A-5C65-486F-90EB-8AB3316BACFB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6320610" y="446869"/>
                        <a:ext cx="207360" cy="207360"/>
                      </a:xfrm>
                      <a:prstGeom prst="ellipse">
                        <a:avLst/>
                      </a:prstGeom>
                      <a:solidFill>
                        <a:srgbClr val="FFC000"/>
                      </a:solidFill>
                      <a:ln>
                        <a:gradFill>
                          <a:gsLst>
                            <a:gs pos="0">
                              <a:schemeClr val="accent1">
                                <a:lumMod val="5000"/>
                                <a:lumOff val="95000"/>
                              </a:schemeClr>
                            </a:gs>
                            <a:gs pos="74000">
                              <a:schemeClr val="accent1">
                                <a:lumMod val="45000"/>
                                <a:lumOff val="55000"/>
                              </a:schemeClr>
                            </a:gs>
                            <a:gs pos="83000">
                              <a:schemeClr val="accent1">
                                <a:lumMod val="45000"/>
                                <a:lumOff val="55000"/>
                              </a:schemeClr>
                            </a:gs>
                            <a:gs pos="100000">
                              <a:schemeClr val="accent1">
                                <a:lumMod val="30000"/>
                                <a:lumOff val="70000"/>
                              </a:schemeClr>
                            </a:gs>
                          </a:gsLst>
                          <a:lin ang="5400000" scaled="1"/>
                        </a:gradFill>
                      </a:ln>
                      <a:effectLst>
                        <a:innerShdw blurRad="63500" dist="50800" dir="2700000">
                          <a:prstClr val="black">
                            <a:alpha val="50000"/>
                          </a:prstClr>
                        </a:innerShdw>
                      </a:effec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sz="1801"/>
                      </a:p>
                    </p:txBody>
                  </p:sp>
                  <p:sp>
                    <p:nvSpPr>
                      <p:cNvPr id="785" name="楕円 784">
                        <a:extLst>
                          <a:ext uri="{FF2B5EF4-FFF2-40B4-BE49-F238E27FC236}">
                            <a16:creationId xmlns:a16="http://schemas.microsoft.com/office/drawing/2014/main" id="{3EEFD986-5513-42C9-A1A9-39E66C2B51D6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7957311" y="446869"/>
                        <a:ext cx="207360" cy="207360"/>
                      </a:xfrm>
                      <a:prstGeom prst="ellipse">
                        <a:avLst/>
                      </a:prstGeom>
                      <a:solidFill>
                        <a:srgbClr val="FFC000"/>
                      </a:solidFill>
                      <a:ln>
                        <a:gradFill>
                          <a:gsLst>
                            <a:gs pos="0">
                              <a:schemeClr val="accent1">
                                <a:lumMod val="5000"/>
                                <a:lumOff val="95000"/>
                              </a:schemeClr>
                            </a:gs>
                            <a:gs pos="74000">
                              <a:schemeClr val="accent1">
                                <a:lumMod val="45000"/>
                                <a:lumOff val="55000"/>
                              </a:schemeClr>
                            </a:gs>
                            <a:gs pos="83000">
                              <a:schemeClr val="accent1">
                                <a:lumMod val="45000"/>
                                <a:lumOff val="55000"/>
                              </a:schemeClr>
                            </a:gs>
                            <a:gs pos="100000">
                              <a:schemeClr val="accent1">
                                <a:lumMod val="30000"/>
                                <a:lumOff val="70000"/>
                              </a:schemeClr>
                            </a:gs>
                          </a:gsLst>
                          <a:lin ang="5400000" scaled="1"/>
                        </a:gradFill>
                      </a:ln>
                      <a:effectLst>
                        <a:innerShdw blurRad="63500" dist="50800" dir="2700000">
                          <a:prstClr val="black">
                            <a:alpha val="50000"/>
                          </a:prstClr>
                        </a:innerShdw>
                      </a:effec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sz="1801"/>
                      </a:p>
                    </p:txBody>
                  </p:sp>
                  <p:sp>
                    <p:nvSpPr>
                      <p:cNvPr id="786" name="楕円 785">
                        <a:extLst>
                          <a:ext uri="{FF2B5EF4-FFF2-40B4-BE49-F238E27FC236}">
                            <a16:creationId xmlns:a16="http://schemas.microsoft.com/office/drawing/2014/main" id="{E1D94451-F0EA-4C85-A873-E27A1FEB1BAC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7957311" y="1399887"/>
                        <a:ext cx="207360" cy="207360"/>
                      </a:xfrm>
                      <a:prstGeom prst="ellipse">
                        <a:avLst/>
                      </a:prstGeom>
                      <a:solidFill>
                        <a:srgbClr val="FFC000"/>
                      </a:solidFill>
                      <a:ln>
                        <a:gradFill>
                          <a:gsLst>
                            <a:gs pos="0">
                              <a:schemeClr val="accent1">
                                <a:lumMod val="5000"/>
                                <a:lumOff val="95000"/>
                              </a:schemeClr>
                            </a:gs>
                            <a:gs pos="74000">
                              <a:schemeClr val="accent1">
                                <a:lumMod val="45000"/>
                                <a:lumOff val="55000"/>
                              </a:schemeClr>
                            </a:gs>
                            <a:gs pos="83000">
                              <a:schemeClr val="accent1">
                                <a:lumMod val="45000"/>
                                <a:lumOff val="55000"/>
                              </a:schemeClr>
                            </a:gs>
                            <a:gs pos="100000">
                              <a:schemeClr val="accent1">
                                <a:lumMod val="30000"/>
                                <a:lumOff val="70000"/>
                              </a:schemeClr>
                            </a:gs>
                          </a:gsLst>
                          <a:lin ang="5400000" scaled="1"/>
                        </a:gradFill>
                      </a:ln>
                      <a:effectLst>
                        <a:innerShdw blurRad="63500" dist="50800" dir="2700000">
                          <a:prstClr val="black">
                            <a:alpha val="50000"/>
                          </a:prstClr>
                        </a:innerShdw>
                      </a:effec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sz="1801"/>
                      </a:p>
                    </p:txBody>
                  </p:sp>
                  <p:sp>
                    <p:nvSpPr>
                      <p:cNvPr id="787" name="楕円 786">
                        <a:extLst>
                          <a:ext uri="{FF2B5EF4-FFF2-40B4-BE49-F238E27FC236}">
                            <a16:creationId xmlns:a16="http://schemas.microsoft.com/office/drawing/2014/main" id="{A4931B80-F5A0-43C3-BF64-9AFDF0902BB1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7137215" y="924898"/>
                        <a:ext cx="203905" cy="203905"/>
                      </a:xfrm>
                      <a:prstGeom prst="ellipse">
                        <a:avLst/>
                      </a:prstGeom>
                      <a:solidFill>
                        <a:srgbClr val="FFC000"/>
                      </a:solidFill>
                      <a:ln>
                        <a:gradFill>
                          <a:gsLst>
                            <a:gs pos="0">
                              <a:schemeClr val="accent1">
                                <a:lumMod val="5000"/>
                                <a:lumOff val="95000"/>
                              </a:schemeClr>
                            </a:gs>
                            <a:gs pos="74000">
                              <a:schemeClr val="accent1">
                                <a:lumMod val="45000"/>
                                <a:lumOff val="55000"/>
                              </a:schemeClr>
                            </a:gs>
                            <a:gs pos="83000">
                              <a:schemeClr val="accent1">
                                <a:lumMod val="45000"/>
                                <a:lumOff val="55000"/>
                              </a:schemeClr>
                            </a:gs>
                            <a:gs pos="100000">
                              <a:schemeClr val="accent1">
                                <a:lumMod val="30000"/>
                                <a:lumOff val="70000"/>
                              </a:schemeClr>
                            </a:gs>
                          </a:gsLst>
                          <a:lin ang="5400000" scaled="1"/>
                        </a:gradFill>
                      </a:ln>
                      <a:effectLst>
                        <a:innerShdw blurRad="63500" dist="50800" dir="2700000">
                          <a:prstClr val="black">
                            <a:alpha val="50000"/>
                          </a:prstClr>
                        </a:innerShdw>
                      </a:effec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sz="1801"/>
                      </a:p>
                    </p:txBody>
                  </p:sp>
                </p:grpSp>
                <p:sp>
                  <p:nvSpPr>
                    <p:cNvPr id="782" name="楕円 781">
                      <a:extLst>
                        <a:ext uri="{FF2B5EF4-FFF2-40B4-BE49-F238E27FC236}">
                          <a16:creationId xmlns:a16="http://schemas.microsoft.com/office/drawing/2014/main" id="{288C0275-C305-495C-BF75-1947C6FFC568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3337095" y="1301328"/>
                      <a:ext cx="223488" cy="219323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</a:ln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1801"/>
                    </a:p>
                  </p:txBody>
                </p:sp>
              </p:grpSp>
              <p:sp>
                <p:nvSpPr>
                  <p:cNvPr id="762" name="矢印: 左右 761">
                    <a:extLst>
                      <a:ext uri="{FF2B5EF4-FFF2-40B4-BE49-F238E27FC236}">
                        <a16:creationId xmlns:a16="http://schemas.microsoft.com/office/drawing/2014/main" id="{7CEF4D85-D0BB-4426-B83B-BA3B601292F0}"/>
                      </a:ext>
                    </a:extLst>
                  </p:cNvPr>
                  <p:cNvSpPr/>
                  <p:nvPr/>
                </p:nvSpPr>
                <p:spPr>
                  <a:xfrm>
                    <a:off x="6950030" y="999984"/>
                    <a:ext cx="616008" cy="132002"/>
                  </a:xfrm>
                  <a:prstGeom prst="leftRightArrow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63" name="矢印: 左右 762">
                    <a:extLst>
                      <a:ext uri="{FF2B5EF4-FFF2-40B4-BE49-F238E27FC236}">
                        <a16:creationId xmlns:a16="http://schemas.microsoft.com/office/drawing/2014/main" id="{B15673C5-A956-4D4C-A49A-BC8DE6B05048}"/>
                      </a:ext>
                    </a:extLst>
                  </p:cNvPr>
                  <p:cNvSpPr/>
                  <p:nvPr/>
                </p:nvSpPr>
                <p:spPr>
                  <a:xfrm rot="3600000">
                    <a:off x="6092019" y="515978"/>
                    <a:ext cx="616008" cy="132002"/>
                  </a:xfrm>
                  <a:prstGeom prst="leftRightArrow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64" name="矢印: 左右 763">
                    <a:extLst>
                      <a:ext uri="{FF2B5EF4-FFF2-40B4-BE49-F238E27FC236}">
                        <a16:creationId xmlns:a16="http://schemas.microsoft.com/office/drawing/2014/main" id="{1AF965D5-A82E-4F2E-B85D-F5ABEEC2B2E4}"/>
                      </a:ext>
                    </a:extLst>
                  </p:cNvPr>
                  <p:cNvSpPr/>
                  <p:nvPr/>
                </p:nvSpPr>
                <p:spPr>
                  <a:xfrm rot="18000000">
                    <a:off x="6092019" y="1527991"/>
                    <a:ext cx="616008" cy="132002"/>
                  </a:xfrm>
                  <a:prstGeom prst="leftRightArrow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65" name="矢印: 左右 764">
                    <a:extLst>
                      <a:ext uri="{FF2B5EF4-FFF2-40B4-BE49-F238E27FC236}">
                        <a16:creationId xmlns:a16="http://schemas.microsoft.com/office/drawing/2014/main" id="{2D30DF93-A6C5-4FEF-9DE7-FC8A6125A594}"/>
                      </a:ext>
                    </a:extLst>
                  </p:cNvPr>
                  <p:cNvSpPr/>
                  <p:nvPr/>
                </p:nvSpPr>
                <p:spPr>
                  <a:xfrm rot="3600000">
                    <a:off x="7852040" y="1527991"/>
                    <a:ext cx="616008" cy="132002"/>
                  </a:xfrm>
                  <a:prstGeom prst="leftRightArrow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66" name="矢印: 左右 765">
                    <a:extLst>
                      <a:ext uri="{FF2B5EF4-FFF2-40B4-BE49-F238E27FC236}">
                        <a16:creationId xmlns:a16="http://schemas.microsoft.com/office/drawing/2014/main" id="{A32686FB-BE8A-4FF1-8E3F-B7E1C9506D3F}"/>
                      </a:ext>
                    </a:extLst>
                  </p:cNvPr>
                  <p:cNvSpPr/>
                  <p:nvPr/>
                </p:nvSpPr>
                <p:spPr>
                  <a:xfrm rot="18000000">
                    <a:off x="7852040" y="515978"/>
                    <a:ext cx="616008" cy="132002"/>
                  </a:xfrm>
                  <a:prstGeom prst="leftRightArrow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767" name="グループ化 766">
                    <a:extLst>
                      <a:ext uri="{FF2B5EF4-FFF2-40B4-BE49-F238E27FC236}">
                        <a16:creationId xmlns:a16="http://schemas.microsoft.com/office/drawing/2014/main" id="{71A67F43-2704-4140-BCDF-79609DC49660}"/>
                      </a:ext>
                    </a:extLst>
                  </p:cNvPr>
                  <p:cNvGrpSpPr/>
                  <p:nvPr/>
                </p:nvGrpSpPr>
                <p:grpSpPr>
                  <a:xfrm>
                    <a:off x="6408000" y="792000"/>
                    <a:ext cx="544003" cy="579214"/>
                    <a:chOff x="6444000" y="792000"/>
                    <a:chExt cx="544003" cy="579214"/>
                  </a:xfrm>
                </p:grpSpPr>
                <p:sp>
                  <p:nvSpPr>
                    <p:cNvPr id="775" name="楕円 774">
                      <a:extLst>
                        <a:ext uri="{FF2B5EF4-FFF2-40B4-BE49-F238E27FC236}">
                          <a16:creationId xmlns:a16="http://schemas.microsoft.com/office/drawing/2014/main" id="{CA3D58D1-D59B-47ED-9D3E-D975BA0A777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6624000" y="792000"/>
                      <a:ext cx="220003" cy="219215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</a:ln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1801"/>
                    </a:p>
                  </p:txBody>
                </p:sp>
                <p:sp>
                  <p:nvSpPr>
                    <p:cNvPr id="776" name="楕円 775">
                      <a:extLst>
                        <a:ext uri="{FF2B5EF4-FFF2-40B4-BE49-F238E27FC236}">
                          <a16:creationId xmlns:a16="http://schemas.microsoft.com/office/drawing/2014/main" id="{7FE1E810-A463-43B8-9696-C0FEB60CC24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6444000" y="899999"/>
                      <a:ext cx="220003" cy="219215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</a:ln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1801"/>
                    </a:p>
                  </p:txBody>
                </p:sp>
                <p:sp>
                  <p:nvSpPr>
                    <p:cNvPr id="777" name="楕円 776">
                      <a:extLst>
                        <a:ext uri="{FF2B5EF4-FFF2-40B4-BE49-F238E27FC236}">
                          <a16:creationId xmlns:a16="http://schemas.microsoft.com/office/drawing/2014/main" id="{CD60F509-64A6-4059-AE52-7A364A8D8CD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6444000" y="1044000"/>
                      <a:ext cx="220003" cy="219215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</a:ln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1801"/>
                    </a:p>
                  </p:txBody>
                </p:sp>
                <p:sp>
                  <p:nvSpPr>
                    <p:cNvPr id="778" name="楕円 777">
                      <a:extLst>
                        <a:ext uri="{FF2B5EF4-FFF2-40B4-BE49-F238E27FC236}">
                          <a16:creationId xmlns:a16="http://schemas.microsoft.com/office/drawing/2014/main" id="{B11CFF07-8C66-45E9-AD91-AF2213F435C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6768000" y="864000"/>
                      <a:ext cx="220003" cy="219215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</a:ln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1801"/>
                    </a:p>
                  </p:txBody>
                </p:sp>
                <p:sp>
                  <p:nvSpPr>
                    <p:cNvPr id="779" name="楕円 778">
                      <a:extLst>
                        <a:ext uri="{FF2B5EF4-FFF2-40B4-BE49-F238E27FC236}">
                          <a16:creationId xmlns:a16="http://schemas.microsoft.com/office/drawing/2014/main" id="{1C728F61-30C2-4667-8636-F3FCD5ADA71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6768000" y="1080000"/>
                      <a:ext cx="220003" cy="220003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</a:ln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1801"/>
                    </a:p>
                  </p:txBody>
                </p:sp>
                <p:sp>
                  <p:nvSpPr>
                    <p:cNvPr id="780" name="楕円 779">
                      <a:extLst>
                        <a:ext uri="{FF2B5EF4-FFF2-40B4-BE49-F238E27FC236}">
                          <a16:creationId xmlns:a16="http://schemas.microsoft.com/office/drawing/2014/main" id="{4147BD76-FEA6-4B0D-9241-C01AEFF251F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6624000" y="1151999"/>
                      <a:ext cx="220003" cy="219215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</a:ln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1801"/>
                    </a:p>
                  </p:txBody>
                </p:sp>
              </p:grpSp>
              <p:grpSp>
                <p:nvGrpSpPr>
                  <p:cNvPr id="768" name="グループ化 767">
                    <a:extLst>
                      <a:ext uri="{FF2B5EF4-FFF2-40B4-BE49-F238E27FC236}">
                        <a16:creationId xmlns:a16="http://schemas.microsoft.com/office/drawing/2014/main" id="{DBE9EBE4-2CF6-4EFF-B42A-1C30DAB825A5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7560000" y="792000"/>
                    <a:ext cx="544003" cy="579214"/>
                    <a:chOff x="6447197" y="792000"/>
                    <a:chExt cx="544003" cy="579214"/>
                  </a:xfrm>
                </p:grpSpPr>
                <p:sp>
                  <p:nvSpPr>
                    <p:cNvPr id="769" name="楕円 768">
                      <a:extLst>
                        <a:ext uri="{FF2B5EF4-FFF2-40B4-BE49-F238E27FC236}">
                          <a16:creationId xmlns:a16="http://schemas.microsoft.com/office/drawing/2014/main" id="{8CF19057-045A-4BEF-868D-1A58DF572BC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6627197" y="792000"/>
                      <a:ext cx="220003" cy="219215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</a:ln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1801"/>
                    </a:p>
                  </p:txBody>
                </p:sp>
                <p:sp>
                  <p:nvSpPr>
                    <p:cNvPr id="770" name="楕円 769">
                      <a:extLst>
                        <a:ext uri="{FF2B5EF4-FFF2-40B4-BE49-F238E27FC236}">
                          <a16:creationId xmlns:a16="http://schemas.microsoft.com/office/drawing/2014/main" id="{95E77D65-C756-499E-9A16-52B202665E6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6447197" y="899999"/>
                      <a:ext cx="220003" cy="219215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</a:ln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1801"/>
                    </a:p>
                  </p:txBody>
                </p:sp>
                <p:sp>
                  <p:nvSpPr>
                    <p:cNvPr id="771" name="楕円 770">
                      <a:extLst>
                        <a:ext uri="{FF2B5EF4-FFF2-40B4-BE49-F238E27FC236}">
                          <a16:creationId xmlns:a16="http://schemas.microsoft.com/office/drawing/2014/main" id="{EDA6C3D6-730B-4A99-B4B0-B23A6602AB6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6447197" y="1044000"/>
                      <a:ext cx="220003" cy="219215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</a:ln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1801"/>
                    </a:p>
                  </p:txBody>
                </p:sp>
                <p:sp>
                  <p:nvSpPr>
                    <p:cNvPr id="772" name="楕円 771">
                      <a:extLst>
                        <a:ext uri="{FF2B5EF4-FFF2-40B4-BE49-F238E27FC236}">
                          <a16:creationId xmlns:a16="http://schemas.microsoft.com/office/drawing/2014/main" id="{D8935133-5C40-4D85-A76B-982D60F1D2C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6771197" y="864000"/>
                      <a:ext cx="220003" cy="219215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</a:ln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1801"/>
                    </a:p>
                  </p:txBody>
                </p:sp>
                <p:sp>
                  <p:nvSpPr>
                    <p:cNvPr id="773" name="楕円 772">
                      <a:extLst>
                        <a:ext uri="{FF2B5EF4-FFF2-40B4-BE49-F238E27FC236}">
                          <a16:creationId xmlns:a16="http://schemas.microsoft.com/office/drawing/2014/main" id="{18428F9C-EE46-43B9-BD27-3C46DC92BF3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6771197" y="1080000"/>
                      <a:ext cx="220003" cy="219215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</a:ln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1801"/>
                    </a:p>
                  </p:txBody>
                </p:sp>
                <p:sp>
                  <p:nvSpPr>
                    <p:cNvPr id="774" name="楕円 773">
                      <a:extLst>
                        <a:ext uri="{FF2B5EF4-FFF2-40B4-BE49-F238E27FC236}">
                          <a16:creationId xmlns:a16="http://schemas.microsoft.com/office/drawing/2014/main" id="{C5DF2ECC-BF42-4B02-8588-54EB1D1EE18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6627197" y="1151999"/>
                      <a:ext cx="220003" cy="219215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</a:ln>
                    <a:effectLst>
                      <a:innerShdw blurRad="63500" dist="50800" dir="27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1801"/>
                    </a:p>
                  </p:txBody>
                </p:sp>
              </p:grpSp>
            </p:grpSp>
            <p:sp>
              <p:nvSpPr>
                <p:cNvPr id="756" name="楕円 755">
                  <a:extLst>
                    <a:ext uri="{FF2B5EF4-FFF2-40B4-BE49-F238E27FC236}">
                      <a16:creationId xmlns:a16="http://schemas.microsoft.com/office/drawing/2014/main" id="{9053BE97-6C6D-404D-B008-5867EA119A4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328000" y="882000"/>
                  <a:ext cx="360000" cy="360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sp>
              <p:nvSpPr>
                <p:cNvPr id="757" name="楕円 756">
                  <a:extLst>
                    <a:ext uri="{FF2B5EF4-FFF2-40B4-BE49-F238E27FC236}">
                      <a16:creationId xmlns:a16="http://schemas.microsoft.com/office/drawing/2014/main" id="{58911E13-6788-4565-82F1-A14C722A509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074000" y="1872000"/>
                  <a:ext cx="360000" cy="360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sp>
              <p:nvSpPr>
                <p:cNvPr id="758" name="楕円 757">
                  <a:extLst>
                    <a:ext uri="{FF2B5EF4-FFF2-40B4-BE49-F238E27FC236}">
                      <a16:creationId xmlns:a16="http://schemas.microsoft.com/office/drawing/2014/main" id="{D3BB1F11-377D-42FB-B46A-86AF60C7425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052575" y="-108000"/>
                  <a:ext cx="360000" cy="360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sp>
              <p:nvSpPr>
                <p:cNvPr id="759" name="楕円 758">
                  <a:extLst>
                    <a:ext uri="{FF2B5EF4-FFF2-40B4-BE49-F238E27FC236}">
                      <a16:creationId xmlns:a16="http://schemas.microsoft.com/office/drawing/2014/main" id="{198688D8-AE41-4F94-99D2-B06DE655688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820000" y="908181"/>
                  <a:ext cx="360000" cy="360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sp>
              <p:nvSpPr>
                <p:cNvPr id="760" name="テキスト ボックス 759">
                  <a:extLst>
                    <a:ext uri="{FF2B5EF4-FFF2-40B4-BE49-F238E27FC236}">
                      <a16:creationId xmlns:a16="http://schemas.microsoft.com/office/drawing/2014/main" id="{215A8351-841F-414E-8688-94BE67F4689B}"/>
                    </a:ext>
                  </a:extLst>
                </p:cNvPr>
                <p:cNvSpPr txBox="1"/>
                <p:nvPr/>
              </p:nvSpPr>
              <p:spPr>
                <a:xfrm>
                  <a:off x="5168008" y="1307988"/>
                  <a:ext cx="660008" cy="35200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kumimoji="1" lang="en-US" altLang="ja-JP" dirty="0"/>
                    <a:t>Ba1</a:t>
                  </a:r>
                  <a:endParaRPr kumimoji="1" lang="ja-JP" altLang="en-US" dirty="0"/>
                </a:p>
              </p:txBody>
            </p:sp>
          </p:grpSp>
          <p:grpSp>
            <p:nvGrpSpPr>
              <p:cNvPr id="749" name="グループ化 748">
                <a:extLst>
                  <a:ext uri="{FF2B5EF4-FFF2-40B4-BE49-F238E27FC236}">
                    <a16:creationId xmlns:a16="http://schemas.microsoft.com/office/drawing/2014/main" id="{B62AF5E9-B019-42AD-98E3-0B26EA321AF9}"/>
                  </a:ext>
                </a:extLst>
              </p:cNvPr>
              <p:cNvGrpSpPr/>
              <p:nvPr/>
            </p:nvGrpSpPr>
            <p:grpSpPr>
              <a:xfrm>
                <a:off x="5917072" y="720000"/>
                <a:ext cx="1227480" cy="328029"/>
                <a:chOff x="6168723" y="277171"/>
                <a:chExt cx="1350245" cy="360836"/>
              </a:xfrm>
            </p:grpSpPr>
            <p:cxnSp>
              <p:nvCxnSpPr>
                <p:cNvPr id="750" name="直線矢印コネクタ 749">
                  <a:extLst>
                    <a:ext uri="{FF2B5EF4-FFF2-40B4-BE49-F238E27FC236}">
                      <a16:creationId xmlns:a16="http://schemas.microsoft.com/office/drawing/2014/main" id="{77855509-B9F2-4CAB-8DA1-4A3D639406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-1800000" flipH="1">
                  <a:off x="6408000" y="360000"/>
                  <a:ext cx="5040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1" name="テキスト ボックス 750">
                  <a:extLst>
                    <a:ext uri="{FF2B5EF4-FFF2-40B4-BE49-F238E27FC236}">
                      <a16:creationId xmlns:a16="http://schemas.microsoft.com/office/drawing/2014/main" id="{DF737603-FF3B-4684-8E5B-51682A4AADE3}"/>
                    </a:ext>
                  </a:extLst>
                </p:cNvPr>
                <p:cNvSpPr txBox="1"/>
                <p:nvPr/>
              </p:nvSpPr>
              <p:spPr>
                <a:xfrm>
                  <a:off x="6168723" y="277171"/>
                  <a:ext cx="260372" cy="3600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000" i="1" dirty="0"/>
                    <a:t>a</a:t>
                  </a:r>
                  <a:endParaRPr kumimoji="1" lang="ja-JP" altLang="en-US" sz="2000" i="1" dirty="0"/>
                </a:p>
              </p:txBody>
            </p:sp>
            <p:sp>
              <p:nvSpPr>
                <p:cNvPr id="752" name="テキスト ボックス 751">
                  <a:extLst>
                    <a:ext uri="{FF2B5EF4-FFF2-40B4-BE49-F238E27FC236}">
                      <a16:creationId xmlns:a16="http://schemas.microsoft.com/office/drawing/2014/main" id="{323181D3-C763-4D55-9F8A-EFC6B17DDE99}"/>
                    </a:ext>
                  </a:extLst>
                </p:cNvPr>
                <p:cNvSpPr txBox="1"/>
                <p:nvPr/>
              </p:nvSpPr>
              <p:spPr>
                <a:xfrm>
                  <a:off x="7258596" y="277908"/>
                  <a:ext cx="260372" cy="3600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000" i="1" dirty="0"/>
                    <a:t>b</a:t>
                  </a:r>
                  <a:endParaRPr kumimoji="1" lang="ja-JP" altLang="en-US" sz="2000" i="1" dirty="0"/>
                </a:p>
              </p:txBody>
            </p:sp>
            <p:cxnSp>
              <p:nvCxnSpPr>
                <p:cNvPr id="753" name="直線矢印コネクタ 752">
                  <a:extLst>
                    <a:ext uri="{FF2B5EF4-FFF2-40B4-BE49-F238E27FC236}">
                      <a16:creationId xmlns:a16="http://schemas.microsoft.com/office/drawing/2014/main" id="{7F2E45B8-4E67-4AA5-BCC1-7C259627DE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-9000000" flipH="1">
                  <a:off x="6840000" y="360000"/>
                  <a:ext cx="5040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54" name="グループ化 653">
              <a:extLst>
                <a:ext uri="{FF2B5EF4-FFF2-40B4-BE49-F238E27FC236}">
                  <a16:creationId xmlns:a16="http://schemas.microsoft.com/office/drawing/2014/main" id="{6F772951-B3FF-4EBA-9BFB-870A71A13847}"/>
                </a:ext>
              </a:extLst>
            </p:cNvPr>
            <p:cNvGrpSpPr/>
            <p:nvPr/>
          </p:nvGrpSpPr>
          <p:grpSpPr>
            <a:xfrm>
              <a:off x="5148000" y="3240000"/>
              <a:ext cx="3248372" cy="2884110"/>
              <a:chOff x="5148000" y="3240000"/>
              <a:chExt cx="3248372" cy="2884110"/>
            </a:xfrm>
          </p:grpSpPr>
          <p:grpSp>
            <p:nvGrpSpPr>
              <p:cNvPr id="655" name="グループ化 654">
                <a:extLst>
                  <a:ext uri="{FF2B5EF4-FFF2-40B4-BE49-F238E27FC236}">
                    <a16:creationId xmlns:a16="http://schemas.microsoft.com/office/drawing/2014/main" id="{E8306399-F167-4D84-A99F-4196A55A6D1C}"/>
                  </a:ext>
                </a:extLst>
              </p:cNvPr>
              <p:cNvGrpSpPr/>
              <p:nvPr/>
            </p:nvGrpSpPr>
            <p:grpSpPr>
              <a:xfrm>
                <a:off x="5148000" y="3240000"/>
                <a:ext cx="2545200" cy="2880000"/>
                <a:chOff x="5148000" y="2700000"/>
                <a:chExt cx="2545200" cy="2880000"/>
              </a:xfrm>
            </p:grpSpPr>
            <p:grpSp>
              <p:nvGrpSpPr>
                <p:cNvPr id="663" name="グループ化 662">
                  <a:extLst>
                    <a:ext uri="{FF2B5EF4-FFF2-40B4-BE49-F238E27FC236}">
                      <a16:creationId xmlns:a16="http://schemas.microsoft.com/office/drawing/2014/main" id="{C269CCC6-8E06-42C0-9796-0863E16DF027}"/>
                    </a:ext>
                  </a:extLst>
                </p:cNvPr>
                <p:cNvGrpSpPr/>
                <p:nvPr/>
              </p:nvGrpSpPr>
              <p:grpSpPr>
                <a:xfrm>
                  <a:off x="5914514" y="4823998"/>
                  <a:ext cx="413280" cy="401573"/>
                  <a:chOff x="3096000" y="6231144"/>
                  <a:chExt cx="637778" cy="777242"/>
                </a:xfrm>
              </p:grpSpPr>
              <p:sp>
                <p:nvSpPr>
                  <p:cNvPr id="741" name="楕円 740">
                    <a:extLst>
                      <a:ext uri="{FF2B5EF4-FFF2-40B4-BE49-F238E27FC236}">
                        <a16:creationId xmlns:a16="http://schemas.microsoft.com/office/drawing/2014/main" id="{E88231FF-AAB9-44DB-BF5C-EAE1001BA2A3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204000" y="6587999"/>
                    <a:ext cx="277778" cy="34838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/>
                  </a:p>
                </p:txBody>
              </p:sp>
              <p:sp>
                <p:nvSpPr>
                  <p:cNvPr id="742" name="楕円 741">
                    <a:extLst>
                      <a:ext uri="{FF2B5EF4-FFF2-40B4-BE49-F238E27FC236}">
                        <a16:creationId xmlns:a16="http://schemas.microsoft.com/office/drawing/2014/main" id="{72BE346D-9A08-47E8-8C96-699736D1434C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48000" y="6587999"/>
                    <a:ext cx="277778" cy="34838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/>
                  </a:p>
                </p:txBody>
              </p:sp>
              <p:sp>
                <p:nvSpPr>
                  <p:cNvPr id="743" name="楕円 742">
                    <a:extLst>
                      <a:ext uri="{FF2B5EF4-FFF2-40B4-BE49-F238E27FC236}">
                        <a16:creationId xmlns:a16="http://schemas.microsoft.com/office/drawing/2014/main" id="{93FEFE0C-3E85-4435-94B4-BDC04F8DE907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456000" y="6623999"/>
                    <a:ext cx="277778" cy="34838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/>
                  </a:p>
                </p:txBody>
              </p:sp>
              <p:sp>
                <p:nvSpPr>
                  <p:cNvPr id="744" name="楕円 743">
                    <a:extLst>
                      <a:ext uri="{FF2B5EF4-FFF2-40B4-BE49-F238E27FC236}">
                        <a16:creationId xmlns:a16="http://schemas.microsoft.com/office/drawing/2014/main" id="{453924C3-E8B6-43DA-89DE-1C6DC41765BB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096000" y="6624001"/>
                    <a:ext cx="277778" cy="34838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/>
                  </a:p>
                </p:txBody>
              </p:sp>
              <p:sp>
                <p:nvSpPr>
                  <p:cNvPr id="745" name="二等辺三角形 744">
                    <a:extLst>
                      <a:ext uri="{FF2B5EF4-FFF2-40B4-BE49-F238E27FC236}">
                        <a16:creationId xmlns:a16="http://schemas.microsoft.com/office/drawing/2014/main" id="{0B4D8D5D-1BD5-4FB6-8AAC-CC198C17BB21}"/>
                      </a:ext>
                    </a:extLst>
                  </p:cNvPr>
                  <p:cNvSpPr/>
                  <p:nvPr/>
                </p:nvSpPr>
                <p:spPr>
                  <a:xfrm flipH="1">
                    <a:off x="3312000" y="6231144"/>
                    <a:ext cx="216000" cy="557422"/>
                  </a:xfrm>
                  <a:prstGeom prst="triangle">
                    <a:avLst/>
                  </a:prstGeom>
                  <a:solidFill>
                    <a:srgbClr val="FFFF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/>
                  </a:p>
                </p:txBody>
              </p:sp>
              <p:sp>
                <p:nvSpPr>
                  <p:cNvPr id="746" name="楕円 745">
                    <a:extLst>
                      <a:ext uri="{FF2B5EF4-FFF2-40B4-BE49-F238E27FC236}">
                        <a16:creationId xmlns:a16="http://schemas.microsoft.com/office/drawing/2014/main" id="{8F0578BB-D245-4665-8E49-878590FCE909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204000" y="6659997"/>
                    <a:ext cx="277778" cy="34838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/>
                  </a:p>
                </p:txBody>
              </p:sp>
              <p:sp>
                <p:nvSpPr>
                  <p:cNvPr id="747" name="楕円 746">
                    <a:extLst>
                      <a:ext uri="{FF2B5EF4-FFF2-40B4-BE49-F238E27FC236}">
                        <a16:creationId xmlns:a16="http://schemas.microsoft.com/office/drawing/2014/main" id="{DC278D5B-BBF8-4C0E-92CC-ED20A9B6E028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48000" y="6659997"/>
                    <a:ext cx="277778" cy="34838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 dirty="0"/>
                  </a:p>
                </p:txBody>
              </p:sp>
            </p:grpSp>
            <p:cxnSp>
              <p:nvCxnSpPr>
                <p:cNvPr id="664" name="直線コネクタ 663">
                  <a:extLst>
                    <a:ext uri="{FF2B5EF4-FFF2-40B4-BE49-F238E27FC236}">
                      <a16:creationId xmlns:a16="http://schemas.microsoft.com/office/drawing/2014/main" id="{E58D3675-A552-429A-A3DA-C8D596019A8F}"/>
                    </a:ext>
                  </a:extLst>
                </p:cNvPr>
                <p:cNvCxnSpPr>
                  <a:cxnSpLocks/>
                  <a:stCxn id="665" idx="5"/>
                  <a:endCxn id="694" idx="1"/>
                </p:cNvCxnSpPr>
                <p:nvPr/>
              </p:nvCxnSpPr>
              <p:spPr>
                <a:xfrm>
                  <a:off x="5718235" y="3879640"/>
                  <a:ext cx="323754" cy="78629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5" name="楕円 664">
                  <a:extLst>
                    <a:ext uri="{FF2B5EF4-FFF2-40B4-BE49-F238E27FC236}">
                      <a16:creationId xmlns:a16="http://schemas.microsoft.com/office/drawing/2014/main" id="{EB360E75-76F1-47D3-8FB9-23DA7C15507B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564595" y="3726000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sp>
              <p:nvSpPr>
                <p:cNvPr id="666" name="楕円 665">
                  <a:extLst>
                    <a:ext uri="{FF2B5EF4-FFF2-40B4-BE49-F238E27FC236}">
                      <a16:creationId xmlns:a16="http://schemas.microsoft.com/office/drawing/2014/main" id="{8F524F4D-2745-44A1-8001-8A9FD6FF39EA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497715" y="4374000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sp>
              <p:nvSpPr>
                <p:cNvPr id="667" name="楕円 666">
                  <a:extLst>
                    <a:ext uri="{FF2B5EF4-FFF2-40B4-BE49-F238E27FC236}">
                      <a16:creationId xmlns:a16="http://schemas.microsoft.com/office/drawing/2014/main" id="{E1F7B28E-BA0D-4D39-9DD0-44DAEEB589B7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760000" y="4337160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sp>
              <p:nvSpPr>
                <p:cNvPr id="668" name="楕円 667">
                  <a:extLst>
                    <a:ext uri="{FF2B5EF4-FFF2-40B4-BE49-F238E27FC236}">
                      <a16:creationId xmlns:a16="http://schemas.microsoft.com/office/drawing/2014/main" id="{EDB3068A-EDD3-4FB5-AAAE-1EA2EDC77EE6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652000" y="4369507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sp>
              <p:nvSpPr>
                <p:cNvPr id="669" name="楕円 668">
                  <a:extLst>
                    <a:ext uri="{FF2B5EF4-FFF2-40B4-BE49-F238E27FC236}">
                      <a16:creationId xmlns:a16="http://schemas.microsoft.com/office/drawing/2014/main" id="{52F22C03-ED8D-4E1B-A6B2-4D6CF4FADE41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497715" y="3078000"/>
                  <a:ext cx="180000" cy="1800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sp>
              <p:nvSpPr>
                <p:cNvPr id="670" name="楕円 669">
                  <a:extLst>
                    <a:ext uri="{FF2B5EF4-FFF2-40B4-BE49-F238E27FC236}">
                      <a16:creationId xmlns:a16="http://schemas.microsoft.com/office/drawing/2014/main" id="{C0346284-F541-4A1C-B359-7D6546567E65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760000" y="3043250"/>
                  <a:ext cx="180000" cy="1800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sp>
              <p:nvSpPr>
                <p:cNvPr id="671" name="楕円 670">
                  <a:extLst>
                    <a:ext uri="{FF2B5EF4-FFF2-40B4-BE49-F238E27FC236}">
                      <a16:creationId xmlns:a16="http://schemas.microsoft.com/office/drawing/2014/main" id="{75548D76-41E2-47CA-800B-9394BF484F1F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652000" y="3075598"/>
                  <a:ext cx="180000" cy="1800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sp>
              <p:nvSpPr>
                <p:cNvPr id="672" name="楕円 671">
                  <a:extLst>
                    <a:ext uri="{FF2B5EF4-FFF2-40B4-BE49-F238E27FC236}">
                      <a16:creationId xmlns:a16="http://schemas.microsoft.com/office/drawing/2014/main" id="{6410A20F-38F6-4055-90E0-2E4A3614C51A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408000" y="4984113"/>
                  <a:ext cx="180000" cy="1800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sp>
              <p:nvSpPr>
                <p:cNvPr id="673" name="楕円 672">
                  <a:extLst>
                    <a:ext uri="{FF2B5EF4-FFF2-40B4-BE49-F238E27FC236}">
                      <a16:creationId xmlns:a16="http://schemas.microsoft.com/office/drawing/2014/main" id="{032180AC-DDB7-46CB-A8C2-DBF479C1AA8E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564595" y="5022000"/>
                  <a:ext cx="180000" cy="1800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cxnSp>
              <p:nvCxnSpPr>
                <p:cNvPr id="674" name="直線コネクタ 673">
                  <a:extLst>
                    <a:ext uri="{FF2B5EF4-FFF2-40B4-BE49-F238E27FC236}">
                      <a16:creationId xmlns:a16="http://schemas.microsoft.com/office/drawing/2014/main" id="{CE8C1064-4C68-4D8E-BB8E-A4F0BADB5D56}"/>
                    </a:ext>
                  </a:extLst>
                </p:cNvPr>
                <p:cNvCxnSpPr>
                  <a:cxnSpLocks/>
                  <a:stCxn id="694" idx="5"/>
                  <a:endCxn id="666" idx="1"/>
                </p:cNvCxnSpPr>
                <p:nvPr/>
              </p:nvCxnSpPr>
              <p:spPr>
                <a:xfrm>
                  <a:off x="6206943" y="4123731"/>
                  <a:ext cx="317132" cy="276629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" name="直線コネクタ 674">
                  <a:extLst>
                    <a:ext uri="{FF2B5EF4-FFF2-40B4-BE49-F238E27FC236}">
                      <a16:creationId xmlns:a16="http://schemas.microsoft.com/office/drawing/2014/main" id="{2CA4F68D-AF30-44C7-A5E8-07F5369851B5}"/>
                    </a:ext>
                  </a:extLst>
                </p:cNvPr>
                <p:cNvCxnSpPr>
                  <a:cxnSpLocks/>
                  <a:stCxn id="698" idx="3"/>
                  <a:endCxn id="669" idx="3"/>
                </p:cNvCxnSpPr>
                <p:nvPr/>
              </p:nvCxnSpPr>
              <p:spPr>
                <a:xfrm flipV="1">
                  <a:off x="6041989" y="3231640"/>
                  <a:ext cx="482086" cy="388091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" name="直線コネクタ 675">
                  <a:extLst>
                    <a:ext uri="{FF2B5EF4-FFF2-40B4-BE49-F238E27FC236}">
                      <a16:creationId xmlns:a16="http://schemas.microsoft.com/office/drawing/2014/main" id="{F91B35AC-F5C2-4B7F-AEFC-304C203D6CFE}"/>
                    </a:ext>
                  </a:extLst>
                </p:cNvPr>
                <p:cNvCxnSpPr>
                  <a:cxnSpLocks/>
                  <a:stCxn id="665" idx="7"/>
                  <a:endCxn id="698" idx="3"/>
                </p:cNvCxnSpPr>
                <p:nvPr/>
              </p:nvCxnSpPr>
              <p:spPr>
                <a:xfrm flipV="1">
                  <a:off x="5718235" y="3619731"/>
                  <a:ext cx="323754" cy="13262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" name="直線コネクタ 676">
                  <a:extLst>
                    <a:ext uri="{FF2B5EF4-FFF2-40B4-BE49-F238E27FC236}">
                      <a16:creationId xmlns:a16="http://schemas.microsoft.com/office/drawing/2014/main" id="{7C4452E9-85F0-4C77-8865-612D1506B56C}"/>
                    </a:ext>
                  </a:extLst>
                </p:cNvPr>
                <p:cNvCxnSpPr>
                  <a:cxnSpLocks/>
                  <a:stCxn id="691" idx="7"/>
                  <a:endCxn id="666" idx="3"/>
                </p:cNvCxnSpPr>
                <p:nvPr/>
              </p:nvCxnSpPr>
              <p:spPr>
                <a:xfrm flipV="1">
                  <a:off x="6206943" y="4527640"/>
                  <a:ext cx="317132" cy="15062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" name="直線コネクタ 677">
                  <a:extLst>
                    <a:ext uri="{FF2B5EF4-FFF2-40B4-BE49-F238E27FC236}">
                      <a16:creationId xmlns:a16="http://schemas.microsoft.com/office/drawing/2014/main" id="{7C91DEC0-990E-4141-80DC-96022E47FAC3}"/>
                    </a:ext>
                  </a:extLst>
                </p:cNvPr>
                <p:cNvCxnSpPr>
                  <a:cxnSpLocks/>
                  <a:stCxn id="673" idx="7"/>
                  <a:endCxn id="691" idx="3"/>
                </p:cNvCxnSpPr>
                <p:nvPr/>
              </p:nvCxnSpPr>
              <p:spPr>
                <a:xfrm flipV="1">
                  <a:off x="5718235" y="4843731"/>
                  <a:ext cx="323754" cy="204629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" name="直線コネクタ 678">
                  <a:extLst>
                    <a:ext uri="{FF2B5EF4-FFF2-40B4-BE49-F238E27FC236}">
                      <a16:creationId xmlns:a16="http://schemas.microsoft.com/office/drawing/2014/main" id="{85618E54-3F12-4B63-8A15-B781B0C15C52}"/>
                    </a:ext>
                  </a:extLst>
                </p:cNvPr>
                <p:cNvCxnSpPr>
                  <a:cxnSpLocks/>
                  <a:stCxn id="671" idx="5"/>
                  <a:endCxn id="698" idx="1"/>
                </p:cNvCxnSpPr>
                <p:nvPr/>
              </p:nvCxnSpPr>
              <p:spPr>
                <a:xfrm>
                  <a:off x="5805640" y="3229238"/>
                  <a:ext cx="236349" cy="225031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0" name="直線コネクタ 679">
                  <a:extLst>
                    <a:ext uri="{FF2B5EF4-FFF2-40B4-BE49-F238E27FC236}">
                      <a16:creationId xmlns:a16="http://schemas.microsoft.com/office/drawing/2014/main" id="{F7F549DF-CC92-4399-A7F2-66E226C9E4F5}"/>
                    </a:ext>
                  </a:extLst>
                </p:cNvPr>
                <p:cNvCxnSpPr>
                  <a:cxnSpLocks/>
                  <a:stCxn id="670" idx="5"/>
                  <a:endCxn id="698" idx="5"/>
                </p:cNvCxnSpPr>
                <p:nvPr/>
              </p:nvCxnSpPr>
              <p:spPr>
                <a:xfrm>
                  <a:off x="5913640" y="3196890"/>
                  <a:ext cx="293303" cy="422841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1" name="直線コネクタ 680">
                  <a:extLst>
                    <a:ext uri="{FF2B5EF4-FFF2-40B4-BE49-F238E27FC236}">
                      <a16:creationId xmlns:a16="http://schemas.microsoft.com/office/drawing/2014/main" id="{FC3C254F-8600-4B22-913D-E202DB36A683}"/>
                    </a:ext>
                  </a:extLst>
                </p:cNvPr>
                <p:cNvCxnSpPr>
                  <a:cxnSpLocks/>
                  <a:stCxn id="693" idx="3"/>
                  <a:endCxn id="694" idx="7"/>
                </p:cNvCxnSpPr>
                <p:nvPr/>
              </p:nvCxnSpPr>
              <p:spPr>
                <a:xfrm flipH="1">
                  <a:off x="6206943" y="3876192"/>
                  <a:ext cx="119417" cy="82077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" name="直線コネクタ 681">
                  <a:extLst>
                    <a:ext uri="{FF2B5EF4-FFF2-40B4-BE49-F238E27FC236}">
                      <a16:creationId xmlns:a16="http://schemas.microsoft.com/office/drawing/2014/main" id="{53232DF7-A080-4A40-8BC0-F65EB54B3FFC}"/>
                    </a:ext>
                  </a:extLst>
                </p:cNvPr>
                <p:cNvCxnSpPr>
                  <a:cxnSpLocks/>
                  <a:stCxn id="667" idx="6"/>
                  <a:endCxn id="694" idx="3"/>
                </p:cNvCxnSpPr>
                <p:nvPr/>
              </p:nvCxnSpPr>
              <p:spPr>
                <a:xfrm flipV="1">
                  <a:off x="5940000" y="4123731"/>
                  <a:ext cx="101989" cy="303429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3" name="直線コネクタ 682">
                  <a:extLst>
                    <a:ext uri="{FF2B5EF4-FFF2-40B4-BE49-F238E27FC236}">
                      <a16:creationId xmlns:a16="http://schemas.microsoft.com/office/drawing/2014/main" id="{0FF69C5C-0B06-4F5B-B18B-01273E2B320B}"/>
                    </a:ext>
                  </a:extLst>
                </p:cNvPr>
                <p:cNvCxnSpPr>
                  <a:cxnSpLocks/>
                  <a:stCxn id="692" idx="4"/>
                  <a:endCxn id="694" idx="7"/>
                </p:cNvCxnSpPr>
                <p:nvPr/>
              </p:nvCxnSpPr>
              <p:spPr>
                <a:xfrm flipH="1">
                  <a:off x="6206943" y="3870205"/>
                  <a:ext cx="291057" cy="88064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4" name="直線コネクタ 683">
                  <a:extLst>
                    <a:ext uri="{FF2B5EF4-FFF2-40B4-BE49-F238E27FC236}">
                      <a16:creationId xmlns:a16="http://schemas.microsoft.com/office/drawing/2014/main" id="{72F33BBF-E52E-4B12-9DF1-8177131C2EB3}"/>
                    </a:ext>
                  </a:extLst>
                </p:cNvPr>
                <p:cNvCxnSpPr>
                  <a:cxnSpLocks/>
                  <a:stCxn id="668" idx="7"/>
                  <a:endCxn id="694" idx="3"/>
                </p:cNvCxnSpPr>
                <p:nvPr/>
              </p:nvCxnSpPr>
              <p:spPr>
                <a:xfrm flipV="1">
                  <a:off x="5805640" y="4123731"/>
                  <a:ext cx="236349" cy="272136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5" name="直線コネクタ 684">
                  <a:extLst>
                    <a:ext uri="{FF2B5EF4-FFF2-40B4-BE49-F238E27FC236}">
                      <a16:creationId xmlns:a16="http://schemas.microsoft.com/office/drawing/2014/main" id="{1EF1B857-72B6-4AC7-B8A7-90E3526F82A0}"/>
                    </a:ext>
                  </a:extLst>
                </p:cNvPr>
                <p:cNvCxnSpPr>
                  <a:cxnSpLocks/>
                  <a:stCxn id="693" idx="1"/>
                  <a:endCxn id="698" idx="1"/>
                </p:cNvCxnSpPr>
                <p:nvPr/>
              </p:nvCxnSpPr>
              <p:spPr>
                <a:xfrm flipH="1" flipV="1">
                  <a:off x="6041989" y="3454269"/>
                  <a:ext cx="284371" cy="294643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6" name="直線コネクタ 685">
                  <a:extLst>
                    <a:ext uri="{FF2B5EF4-FFF2-40B4-BE49-F238E27FC236}">
                      <a16:creationId xmlns:a16="http://schemas.microsoft.com/office/drawing/2014/main" id="{C3A605F3-D7C3-4517-966D-24C6339BFA5A}"/>
                    </a:ext>
                  </a:extLst>
                </p:cNvPr>
                <p:cNvCxnSpPr>
                  <a:cxnSpLocks/>
                  <a:stCxn id="692" idx="5"/>
                  <a:endCxn id="698" idx="1"/>
                </p:cNvCxnSpPr>
                <p:nvPr/>
              </p:nvCxnSpPr>
              <p:spPr>
                <a:xfrm flipH="1" flipV="1">
                  <a:off x="6041989" y="3454269"/>
                  <a:ext cx="519651" cy="389576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7" name="直線コネクタ 686">
                  <a:extLst>
                    <a:ext uri="{FF2B5EF4-FFF2-40B4-BE49-F238E27FC236}">
                      <a16:creationId xmlns:a16="http://schemas.microsoft.com/office/drawing/2014/main" id="{EABDAD88-E82C-48D3-8EB0-A941FF058FAF}"/>
                    </a:ext>
                  </a:extLst>
                </p:cNvPr>
                <p:cNvCxnSpPr>
                  <a:cxnSpLocks/>
                  <a:stCxn id="668" idx="5"/>
                  <a:endCxn id="691" idx="1"/>
                </p:cNvCxnSpPr>
                <p:nvPr/>
              </p:nvCxnSpPr>
              <p:spPr>
                <a:xfrm>
                  <a:off x="5805640" y="4523147"/>
                  <a:ext cx="236349" cy="155122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8" name="直線コネクタ 687">
                  <a:extLst>
                    <a:ext uri="{FF2B5EF4-FFF2-40B4-BE49-F238E27FC236}">
                      <a16:creationId xmlns:a16="http://schemas.microsoft.com/office/drawing/2014/main" id="{02804FAC-83FF-44B9-BC82-A3D51F941ED1}"/>
                    </a:ext>
                  </a:extLst>
                </p:cNvPr>
                <p:cNvCxnSpPr>
                  <a:cxnSpLocks/>
                  <a:stCxn id="667" idx="5"/>
                  <a:endCxn id="691" idx="5"/>
                </p:cNvCxnSpPr>
                <p:nvPr/>
              </p:nvCxnSpPr>
              <p:spPr>
                <a:xfrm>
                  <a:off x="5913640" y="4490800"/>
                  <a:ext cx="293303" cy="35293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9" name="直線コネクタ 688">
                  <a:extLst>
                    <a:ext uri="{FF2B5EF4-FFF2-40B4-BE49-F238E27FC236}">
                      <a16:creationId xmlns:a16="http://schemas.microsoft.com/office/drawing/2014/main" id="{E954FC95-A24E-4AA9-B1E0-538843957110}"/>
                    </a:ext>
                  </a:extLst>
                </p:cNvPr>
                <p:cNvCxnSpPr>
                  <a:cxnSpLocks/>
                  <a:stCxn id="724" idx="2"/>
                  <a:endCxn id="691" idx="1"/>
                </p:cNvCxnSpPr>
                <p:nvPr/>
              </p:nvCxnSpPr>
              <p:spPr>
                <a:xfrm flipH="1" flipV="1">
                  <a:off x="6041989" y="4678269"/>
                  <a:ext cx="339063" cy="337943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0" name="直線コネクタ 689">
                  <a:extLst>
                    <a:ext uri="{FF2B5EF4-FFF2-40B4-BE49-F238E27FC236}">
                      <a16:creationId xmlns:a16="http://schemas.microsoft.com/office/drawing/2014/main" id="{63C51922-F484-4EE7-9E68-AD995C257072}"/>
                    </a:ext>
                  </a:extLst>
                </p:cNvPr>
                <p:cNvCxnSpPr>
                  <a:cxnSpLocks/>
                  <a:stCxn id="672" idx="1"/>
                  <a:endCxn id="691" idx="5"/>
                </p:cNvCxnSpPr>
                <p:nvPr/>
              </p:nvCxnSpPr>
              <p:spPr>
                <a:xfrm flipH="1" flipV="1">
                  <a:off x="6206943" y="4843731"/>
                  <a:ext cx="227417" cy="166742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1" name="楕円 690">
                  <a:extLst>
                    <a:ext uri="{FF2B5EF4-FFF2-40B4-BE49-F238E27FC236}">
                      <a16:creationId xmlns:a16="http://schemas.microsoft.com/office/drawing/2014/main" id="{D77DE0AC-DA20-47D5-8D72-B4800982D63B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007826" y="4644000"/>
                  <a:ext cx="233280" cy="234000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sp>
              <p:nvSpPr>
                <p:cNvPr id="692" name="楕円 691">
                  <a:extLst>
                    <a:ext uri="{FF2B5EF4-FFF2-40B4-BE49-F238E27FC236}">
                      <a16:creationId xmlns:a16="http://schemas.microsoft.com/office/drawing/2014/main" id="{3C968E41-ADBB-4A69-BF8B-10F116D13171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408000" y="3690205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sp>
              <p:nvSpPr>
                <p:cNvPr id="693" name="楕円 692">
                  <a:extLst>
                    <a:ext uri="{FF2B5EF4-FFF2-40B4-BE49-F238E27FC236}">
                      <a16:creationId xmlns:a16="http://schemas.microsoft.com/office/drawing/2014/main" id="{01447AF9-F4B8-4699-AFAF-E07663C752B0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300000" y="3722552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sp>
              <p:nvSpPr>
                <p:cNvPr id="694" name="楕円 693">
                  <a:extLst>
                    <a:ext uri="{FF2B5EF4-FFF2-40B4-BE49-F238E27FC236}">
                      <a16:creationId xmlns:a16="http://schemas.microsoft.com/office/drawing/2014/main" id="{D37ECDF2-CC28-49F2-B74E-7468229C7DF6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007826" y="3924000"/>
                  <a:ext cx="233280" cy="234000"/>
                </a:xfrm>
                <a:prstGeom prst="ellipse">
                  <a:avLst/>
                </a:prstGeom>
                <a:solidFill>
                  <a:srgbClr val="00B0F0">
                    <a:alpha val="50000"/>
                  </a:srgbClr>
                </a:solidFill>
                <a:ln>
                  <a:solidFill>
                    <a:srgbClr val="00B0F0"/>
                  </a:soli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sp>
              <p:nvSpPr>
                <p:cNvPr id="695" name="楕円 694">
                  <a:extLst>
                    <a:ext uri="{FF2B5EF4-FFF2-40B4-BE49-F238E27FC236}">
                      <a16:creationId xmlns:a16="http://schemas.microsoft.com/office/drawing/2014/main" id="{BD7A744D-74BE-4281-B633-B76C4407CBE3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300000" y="5016461"/>
                  <a:ext cx="180000" cy="1800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grpSp>
              <p:nvGrpSpPr>
                <p:cNvPr id="697" name="グループ化 696">
                  <a:extLst>
                    <a:ext uri="{FF2B5EF4-FFF2-40B4-BE49-F238E27FC236}">
                      <a16:creationId xmlns:a16="http://schemas.microsoft.com/office/drawing/2014/main" id="{9D480AC9-803A-45CA-B684-C3848B70144A}"/>
                    </a:ext>
                  </a:extLst>
                </p:cNvPr>
                <p:cNvGrpSpPr/>
                <p:nvPr/>
              </p:nvGrpSpPr>
              <p:grpSpPr>
                <a:xfrm>
                  <a:off x="5914514" y="2994728"/>
                  <a:ext cx="413280" cy="461274"/>
                  <a:chOff x="3096000" y="2267998"/>
                  <a:chExt cx="637778" cy="1026711"/>
                </a:xfrm>
              </p:grpSpPr>
              <p:sp>
                <p:nvSpPr>
                  <p:cNvPr id="734" name="二等辺三角形 733">
                    <a:extLst>
                      <a:ext uri="{FF2B5EF4-FFF2-40B4-BE49-F238E27FC236}">
                        <a16:creationId xmlns:a16="http://schemas.microsoft.com/office/drawing/2014/main" id="{2A2A5FE4-6E55-42FF-9D8D-1106B7B90AEA}"/>
                      </a:ext>
                    </a:extLst>
                  </p:cNvPr>
                  <p:cNvSpPr/>
                  <p:nvPr/>
                </p:nvSpPr>
                <p:spPr>
                  <a:xfrm flipV="1">
                    <a:off x="3312000" y="2653674"/>
                    <a:ext cx="216000" cy="641035"/>
                  </a:xfrm>
                  <a:prstGeom prst="triangle">
                    <a:avLst/>
                  </a:prstGeom>
                  <a:solidFill>
                    <a:srgbClr val="FFFF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/>
                  </a:p>
                </p:txBody>
              </p:sp>
              <p:sp>
                <p:nvSpPr>
                  <p:cNvPr id="735" name="楕円 734">
                    <a:extLst>
                      <a:ext uri="{FF2B5EF4-FFF2-40B4-BE49-F238E27FC236}">
                        <a16:creationId xmlns:a16="http://schemas.microsoft.com/office/drawing/2014/main" id="{4956BBC1-3C21-4ECF-B03E-9DF91E28A0B8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204000" y="2267998"/>
                    <a:ext cx="277778" cy="400647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/>
                  </a:p>
                </p:txBody>
              </p:sp>
              <p:sp>
                <p:nvSpPr>
                  <p:cNvPr id="736" name="楕円 735">
                    <a:extLst>
                      <a:ext uri="{FF2B5EF4-FFF2-40B4-BE49-F238E27FC236}">
                        <a16:creationId xmlns:a16="http://schemas.microsoft.com/office/drawing/2014/main" id="{388BC1DE-DFA7-4C8B-9D51-3432B2ACBB25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48000" y="2267998"/>
                    <a:ext cx="277778" cy="400647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/>
                  </a:p>
                </p:txBody>
              </p:sp>
              <p:sp>
                <p:nvSpPr>
                  <p:cNvPr id="737" name="楕円 736">
                    <a:extLst>
                      <a:ext uri="{FF2B5EF4-FFF2-40B4-BE49-F238E27FC236}">
                        <a16:creationId xmlns:a16="http://schemas.microsoft.com/office/drawing/2014/main" id="{B1B2FA86-880E-4936-ABF8-D84F5D409F96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456000" y="2303998"/>
                    <a:ext cx="277778" cy="400646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/>
                  </a:p>
                </p:txBody>
              </p:sp>
              <p:sp>
                <p:nvSpPr>
                  <p:cNvPr id="738" name="楕円 737">
                    <a:extLst>
                      <a:ext uri="{FF2B5EF4-FFF2-40B4-BE49-F238E27FC236}">
                        <a16:creationId xmlns:a16="http://schemas.microsoft.com/office/drawing/2014/main" id="{C0CCFF33-3EA7-4F3E-AF93-66E13662905E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096000" y="2303998"/>
                    <a:ext cx="277778" cy="400646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/>
                  </a:p>
                </p:txBody>
              </p:sp>
              <p:sp>
                <p:nvSpPr>
                  <p:cNvPr id="739" name="楕円 738">
                    <a:extLst>
                      <a:ext uri="{FF2B5EF4-FFF2-40B4-BE49-F238E27FC236}">
                        <a16:creationId xmlns:a16="http://schemas.microsoft.com/office/drawing/2014/main" id="{F44DB679-7EB9-4C01-BBF2-449E6C784D9D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204000" y="2339998"/>
                    <a:ext cx="277778" cy="400646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/>
                  </a:p>
                </p:txBody>
              </p:sp>
              <p:sp>
                <p:nvSpPr>
                  <p:cNvPr id="740" name="楕円 739">
                    <a:extLst>
                      <a:ext uri="{FF2B5EF4-FFF2-40B4-BE49-F238E27FC236}">
                        <a16:creationId xmlns:a16="http://schemas.microsoft.com/office/drawing/2014/main" id="{B2D61F91-9D64-4912-9D71-C3D807D8ECC0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48000" y="2339998"/>
                    <a:ext cx="277778" cy="400646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/>
                  </a:p>
                </p:txBody>
              </p:sp>
            </p:grpSp>
            <p:sp>
              <p:nvSpPr>
                <p:cNvPr id="698" name="楕円 697">
                  <a:extLst>
                    <a:ext uri="{FF2B5EF4-FFF2-40B4-BE49-F238E27FC236}">
                      <a16:creationId xmlns:a16="http://schemas.microsoft.com/office/drawing/2014/main" id="{F06731F9-2121-432C-A0C4-5D002DA83DB0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007826" y="3420000"/>
                  <a:ext cx="233280" cy="234000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sp>
              <p:nvSpPr>
                <p:cNvPr id="699" name="テキスト ボックス 698">
                  <a:extLst>
                    <a:ext uri="{FF2B5EF4-FFF2-40B4-BE49-F238E27FC236}">
                      <a16:creationId xmlns:a16="http://schemas.microsoft.com/office/drawing/2014/main" id="{72A46956-69F0-4E3A-9752-107E16FE2C2D}"/>
                    </a:ext>
                  </a:extLst>
                </p:cNvPr>
                <p:cNvSpPr txBox="1"/>
                <p:nvPr/>
              </p:nvSpPr>
              <p:spPr>
                <a:xfrm>
                  <a:off x="5148000" y="4320000"/>
                  <a:ext cx="466560" cy="2880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kumimoji="1" lang="en-US" altLang="ja-JP" dirty="0"/>
                    <a:t>O1</a:t>
                  </a:r>
                  <a:endParaRPr kumimoji="1" lang="ja-JP" altLang="en-US" dirty="0"/>
                </a:p>
              </p:txBody>
            </p:sp>
            <p:sp>
              <p:nvSpPr>
                <p:cNvPr id="700" name="テキスト ボックス 699">
                  <a:extLst>
                    <a:ext uri="{FF2B5EF4-FFF2-40B4-BE49-F238E27FC236}">
                      <a16:creationId xmlns:a16="http://schemas.microsoft.com/office/drawing/2014/main" id="{D0B5ACEA-7C73-4024-AD8A-C6C22D1C128C}"/>
                    </a:ext>
                  </a:extLst>
                </p:cNvPr>
                <p:cNvSpPr txBox="1"/>
                <p:nvPr/>
              </p:nvSpPr>
              <p:spPr>
                <a:xfrm>
                  <a:off x="5904000" y="5292000"/>
                  <a:ext cx="466560" cy="2880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kumimoji="1" lang="en-US" altLang="ja-JP" dirty="0"/>
                    <a:t>O3</a:t>
                  </a:r>
                  <a:endParaRPr kumimoji="1" lang="ja-JP" altLang="en-US" dirty="0"/>
                </a:p>
              </p:txBody>
            </p:sp>
            <p:sp>
              <p:nvSpPr>
                <p:cNvPr id="701" name="テキスト ボックス 700">
                  <a:extLst>
                    <a:ext uri="{FF2B5EF4-FFF2-40B4-BE49-F238E27FC236}">
                      <a16:creationId xmlns:a16="http://schemas.microsoft.com/office/drawing/2014/main" id="{989B72C9-908B-434C-BE55-E694F3FC4995}"/>
                    </a:ext>
                  </a:extLst>
                </p:cNvPr>
                <p:cNvSpPr txBox="1"/>
                <p:nvPr/>
              </p:nvSpPr>
              <p:spPr>
                <a:xfrm>
                  <a:off x="5400000" y="5256000"/>
                  <a:ext cx="466560" cy="2880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kumimoji="1" lang="en-US" altLang="ja-JP" dirty="0"/>
                    <a:t>O2</a:t>
                  </a:r>
                  <a:endParaRPr kumimoji="1" lang="ja-JP" altLang="en-US" dirty="0"/>
                </a:p>
              </p:txBody>
            </p:sp>
            <p:sp>
              <p:nvSpPr>
                <p:cNvPr id="702" name="テキスト ボックス 701">
                  <a:extLst>
                    <a:ext uri="{FF2B5EF4-FFF2-40B4-BE49-F238E27FC236}">
                      <a16:creationId xmlns:a16="http://schemas.microsoft.com/office/drawing/2014/main" id="{8B89352F-A795-461E-89FC-61AFC96BF297}"/>
                    </a:ext>
                  </a:extLst>
                </p:cNvPr>
                <p:cNvSpPr txBox="1"/>
                <p:nvPr/>
              </p:nvSpPr>
              <p:spPr>
                <a:xfrm>
                  <a:off x="6444000" y="4608000"/>
                  <a:ext cx="972000" cy="288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kumimoji="1" lang="en-US" altLang="ja-JP" dirty="0">
                      <a:solidFill>
                        <a:srgbClr val="0000FF"/>
                      </a:solidFill>
                    </a:rPr>
                    <a:t>Mo/Nb1</a:t>
                  </a:r>
                </a:p>
              </p:txBody>
            </p:sp>
            <p:sp>
              <p:nvSpPr>
                <p:cNvPr id="703" name="テキスト ボックス 702">
                  <a:extLst>
                    <a:ext uri="{FF2B5EF4-FFF2-40B4-BE49-F238E27FC236}">
                      <a16:creationId xmlns:a16="http://schemas.microsoft.com/office/drawing/2014/main" id="{CA776F0D-BA74-4CBD-B7E7-008EA8512DF3}"/>
                    </a:ext>
                  </a:extLst>
                </p:cNvPr>
                <p:cNvSpPr txBox="1"/>
                <p:nvPr/>
              </p:nvSpPr>
              <p:spPr>
                <a:xfrm>
                  <a:off x="6444000" y="3996000"/>
                  <a:ext cx="972000" cy="288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kumimoji="1" lang="en-US" altLang="ja-JP" dirty="0">
                      <a:solidFill>
                        <a:srgbClr val="00B0F0"/>
                      </a:solidFill>
                    </a:rPr>
                    <a:t>Mo/Nb2</a:t>
                  </a:r>
                </a:p>
              </p:txBody>
            </p:sp>
            <p:sp>
              <p:nvSpPr>
                <p:cNvPr id="704" name="矢印: 左右 703">
                  <a:extLst>
                    <a:ext uri="{FF2B5EF4-FFF2-40B4-BE49-F238E27FC236}">
                      <a16:creationId xmlns:a16="http://schemas.microsoft.com/office/drawing/2014/main" id="{834445AE-ACA9-45AD-9512-6926EBE87734}"/>
                    </a:ext>
                  </a:extLst>
                </p:cNvPr>
                <p:cNvSpPr/>
                <p:nvPr/>
              </p:nvSpPr>
              <p:spPr>
                <a:xfrm rot="20578598">
                  <a:off x="5505881" y="3204000"/>
                  <a:ext cx="421200" cy="108000"/>
                </a:xfrm>
                <a:prstGeom prst="leftRightArrow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705" name="グループ化 704">
                  <a:extLst>
                    <a:ext uri="{FF2B5EF4-FFF2-40B4-BE49-F238E27FC236}">
                      <a16:creationId xmlns:a16="http://schemas.microsoft.com/office/drawing/2014/main" id="{0264F3AA-BD33-4ED8-9A5C-711B0D8C9B65}"/>
                    </a:ext>
                  </a:extLst>
                </p:cNvPr>
                <p:cNvGrpSpPr/>
                <p:nvPr/>
              </p:nvGrpSpPr>
              <p:grpSpPr>
                <a:xfrm>
                  <a:off x="6845047" y="2880001"/>
                  <a:ext cx="413280" cy="405624"/>
                  <a:chOff x="3096000" y="6223306"/>
                  <a:chExt cx="637778" cy="785081"/>
                </a:xfrm>
              </p:grpSpPr>
              <p:sp>
                <p:nvSpPr>
                  <p:cNvPr id="727" name="楕円 726">
                    <a:extLst>
                      <a:ext uri="{FF2B5EF4-FFF2-40B4-BE49-F238E27FC236}">
                        <a16:creationId xmlns:a16="http://schemas.microsoft.com/office/drawing/2014/main" id="{151956D7-9FF7-4326-B9DF-887EDBDD803E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204000" y="6587998"/>
                    <a:ext cx="277778" cy="34838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/>
                  </a:p>
                </p:txBody>
              </p:sp>
              <p:sp>
                <p:nvSpPr>
                  <p:cNvPr id="728" name="楕円 727">
                    <a:extLst>
                      <a:ext uri="{FF2B5EF4-FFF2-40B4-BE49-F238E27FC236}">
                        <a16:creationId xmlns:a16="http://schemas.microsoft.com/office/drawing/2014/main" id="{FD754D5A-6FC9-4E59-A729-268A3CCABBDB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48000" y="6587998"/>
                    <a:ext cx="277778" cy="34838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/>
                  </a:p>
                </p:txBody>
              </p:sp>
              <p:sp>
                <p:nvSpPr>
                  <p:cNvPr id="729" name="楕円 728">
                    <a:extLst>
                      <a:ext uri="{FF2B5EF4-FFF2-40B4-BE49-F238E27FC236}">
                        <a16:creationId xmlns:a16="http://schemas.microsoft.com/office/drawing/2014/main" id="{A5835612-A372-473D-B7A3-C820DAD0C7A9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456000" y="6623998"/>
                    <a:ext cx="277778" cy="34838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/>
                  </a:p>
                </p:txBody>
              </p:sp>
              <p:sp>
                <p:nvSpPr>
                  <p:cNvPr id="730" name="楕円 729">
                    <a:extLst>
                      <a:ext uri="{FF2B5EF4-FFF2-40B4-BE49-F238E27FC236}">
                        <a16:creationId xmlns:a16="http://schemas.microsoft.com/office/drawing/2014/main" id="{EC88E740-E88F-4B96-A8C1-E3367ED30F54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096000" y="6623999"/>
                    <a:ext cx="277778" cy="348388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/>
                  </a:p>
                </p:txBody>
              </p:sp>
              <p:sp>
                <p:nvSpPr>
                  <p:cNvPr id="731" name="二等辺三角形 730">
                    <a:extLst>
                      <a:ext uri="{FF2B5EF4-FFF2-40B4-BE49-F238E27FC236}">
                        <a16:creationId xmlns:a16="http://schemas.microsoft.com/office/drawing/2014/main" id="{DCBA700F-6639-48F1-B297-627776A65910}"/>
                      </a:ext>
                    </a:extLst>
                  </p:cNvPr>
                  <p:cNvSpPr/>
                  <p:nvPr/>
                </p:nvSpPr>
                <p:spPr>
                  <a:xfrm flipH="1">
                    <a:off x="3312000" y="6223306"/>
                    <a:ext cx="216000" cy="557422"/>
                  </a:xfrm>
                  <a:prstGeom prst="triangle">
                    <a:avLst/>
                  </a:prstGeom>
                  <a:solidFill>
                    <a:srgbClr val="FFFF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/>
                  </a:p>
                </p:txBody>
              </p:sp>
              <p:sp>
                <p:nvSpPr>
                  <p:cNvPr id="732" name="楕円 731">
                    <a:extLst>
                      <a:ext uri="{FF2B5EF4-FFF2-40B4-BE49-F238E27FC236}">
                        <a16:creationId xmlns:a16="http://schemas.microsoft.com/office/drawing/2014/main" id="{86893BF1-5C74-4AE2-ACB9-3C1B698FF4EC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204000" y="6659999"/>
                    <a:ext cx="277778" cy="348388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/>
                  </a:p>
                </p:txBody>
              </p:sp>
              <p:sp>
                <p:nvSpPr>
                  <p:cNvPr id="733" name="楕円 732">
                    <a:extLst>
                      <a:ext uri="{FF2B5EF4-FFF2-40B4-BE49-F238E27FC236}">
                        <a16:creationId xmlns:a16="http://schemas.microsoft.com/office/drawing/2014/main" id="{3B876F0C-54B4-4C02-AEAD-3A65BBEB0DCD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48000" y="6659996"/>
                    <a:ext cx="277778" cy="348389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801" dirty="0"/>
                  </a:p>
                </p:txBody>
              </p:sp>
            </p:grpSp>
            <p:sp>
              <p:nvSpPr>
                <p:cNvPr id="706" name="楕円 705">
                  <a:extLst>
                    <a:ext uri="{FF2B5EF4-FFF2-40B4-BE49-F238E27FC236}">
                      <a16:creationId xmlns:a16="http://schemas.microsoft.com/office/drawing/2014/main" id="{12CD5203-94EA-4F00-A4B4-D188F8900F7D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344000" y="3044167"/>
                  <a:ext cx="180000" cy="1800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cxnSp>
              <p:nvCxnSpPr>
                <p:cNvPr id="707" name="直線コネクタ 706">
                  <a:extLst>
                    <a:ext uri="{FF2B5EF4-FFF2-40B4-BE49-F238E27FC236}">
                      <a16:creationId xmlns:a16="http://schemas.microsoft.com/office/drawing/2014/main" id="{86FE6935-1196-4ABC-9D9A-12A037344CFE}"/>
                    </a:ext>
                  </a:extLst>
                </p:cNvPr>
                <p:cNvCxnSpPr>
                  <a:cxnSpLocks/>
                  <a:stCxn id="669" idx="7"/>
                  <a:endCxn id="712" idx="7"/>
                </p:cNvCxnSpPr>
                <p:nvPr/>
              </p:nvCxnSpPr>
              <p:spPr>
                <a:xfrm flipV="1">
                  <a:off x="6651355" y="2734269"/>
                  <a:ext cx="490002" cy="370091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" name="直線コネクタ 707">
                  <a:extLst>
                    <a:ext uri="{FF2B5EF4-FFF2-40B4-BE49-F238E27FC236}">
                      <a16:creationId xmlns:a16="http://schemas.microsoft.com/office/drawing/2014/main" id="{2C74166D-875F-4D4A-BAC1-8D707EE93640}"/>
                    </a:ext>
                  </a:extLst>
                </p:cNvPr>
                <p:cNvCxnSpPr>
                  <a:cxnSpLocks/>
                  <a:stCxn id="711" idx="2"/>
                  <a:endCxn id="712" idx="1"/>
                </p:cNvCxnSpPr>
                <p:nvPr/>
              </p:nvCxnSpPr>
              <p:spPr>
                <a:xfrm flipH="1" flipV="1">
                  <a:off x="6976403" y="2734269"/>
                  <a:ext cx="340649" cy="337943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" name="直線コネクタ 708">
                  <a:extLst>
                    <a:ext uri="{FF2B5EF4-FFF2-40B4-BE49-F238E27FC236}">
                      <a16:creationId xmlns:a16="http://schemas.microsoft.com/office/drawing/2014/main" id="{C9D262F1-5200-4EC9-8E4C-552FD293E8D0}"/>
                    </a:ext>
                  </a:extLst>
                </p:cNvPr>
                <p:cNvCxnSpPr>
                  <a:cxnSpLocks/>
                  <a:stCxn id="706" idx="1"/>
                  <a:endCxn id="712" idx="5"/>
                </p:cNvCxnSpPr>
                <p:nvPr/>
              </p:nvCxnSpPr>
              <p:spPr>
                <a:xfrm flipH="1" flipV="1">
                  <a:off x="7141357" y="2899731"/>
                  <a:ext cx="229003" cy="170796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10" name="楕円 709">
                  <a:extLst>
                    <a:ext uri="{FF2B5EF4-FFF2-40B4-BE49-F238E27FC236}">
                      <a16:creationId xmlns:a16="http://schemas.microsoft.com/office/drawing/2014/main" id="{29860B80-82E2-49D2-80E0-971FDF4146BA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236000" y="3076514"/>
                  <a:ext cx="180000" cy="1800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sp>
              <p:nvSpPr>
                <p:cNvPr id="711" name="矢印: 左右 710">
                  <a:extLst>
                    <a:ext uri="{FF2B5EF4-FFF2-40B4-BE49-F238E27FC236}">
                      <a16:creationId xmlns:a16="http://schemas.microsoft.com/office/drawing/2014/main" id="{3D516377-B3E2-4937-8EEF-41C05E42183A}"/>
                    </a:ext>
                  </a:extLst>
                </p:cNvPr>
                <p:cNvSpPr/>
                <p:nvPr/>
              </p:nvSpPr>
              <p:spPr>
                <a:xfrm rot="20578598">
                  <a:off x="7272000" y="3024000"/>
                  <a:ext cx="421200" cy="108000"/>
                </a:xfrm>
                <a:prstGeom prst="leftRightArrow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2" name="楕円 711">
                  <a:extLst>
                    <a:ext uri="{FF2B5EF4-FFF2-40B4-BE49-F238E27FC236}">
                      <a16:creationId xmlns:a16="http://schemas.microsoft.com/office/drawing/2014/main" id="{BCBF1996-7624-451E-96AD-B5E27E9DE75F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942240" y="2700000"/>
                  <a:ext cx="233280" cy="234000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sp>
              <p:nvSpPr>
                <p:cNvPr id="713" name="矢印: 左右 712">
                  <a:extLst>
                    <a:ext uri="{FF2B5EF4-FFF2-40B4-BE49-F238E27FC236}">
                      <a16:creationId xmlns:a16="http://schemas.microsoft.com/office/drawing/2014/main" id="{9C17B770-1392-457E-97F5-088732F1FC71}"/>
                    </a:ext>
                  </a:extLst>
                </p:cNvPr>
                <p:cNvSpPr/>
                <p:nvPr/>
              </p:nvSpPr>
              <p:spPr>
                <a:xfrm rot="21275898">
                  <a:off x="5616000" y="3059434"/>
                  <a:ext cx="324000" cy="108000"/>
                </a:xfrm>
                <a:prstGeom prst="leftRightArrow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4" name="矢印: 左右 713">
                  <a:extLst>
                    <a:ext uri="{FF2B5EF4-FFF2-40B4-BE49-F238E27FC236}">
                      <a16:creationId xmlns:a16="http://schemas.microsoft.com/office/drawing/2014/main" id="{DA303C01-EA2B-4672-85A2-269803B23BA9}"/>
                    </a:ext>
                  </a:extLst>
                </p:cNvPr>
                <p:cNvSpPr/>
                <p:nvPr/>
              </p:nvSpPr>
              <p:spPr>
                <a:xfrm rot="21275898">
                  <a:off x="7272000" y="3167434"/>
                  <a:ext cx="324000" cy="108000"/>
                </a:xfrm>
                <a:prstGeom prst="leftRightArrow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5" name="楕円 714">
                  <a:extLst>
                    <a:ext uri="{FF2B5EF4-FFF2-40B4-BE49-F238E27FC236}">
                      <a16:creationId xmlns:a16="http://schemas.microsoft.com/office/drawing/2014/main" id="{FA7A5B48-B8D3-46D1-ABF5-D852BD9ECBFA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009120" y="4140000"/>
                  <a:ext cx="233280" cy="234000"/>
                </a:xfrm>
                <a:prstGeom prst="ellipse">
                  <a:avLst/>
                </a:prstGeom>
                <a:solidFill>
                  <a:srgbClr val="00B0F0">
                    <a:alpha val="50000"/>
                  </a:srgbClr>
                </a:solidFill>
                <a:ln>
                  <a:solidFill>
                    <a:srgbClr val="00B0F0"/>
                  </a:soli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801"/>
                </a:p>
              </p:txBody>
            </p:sp>
            <p:cxnSp>
              <p:nvCxnSpPr>
                <p:cNvPr id="716" name="直線コネクタ 715">
                  <a:extLst>
                    <a:ext uri="{FF2B5EF4-FFF2-40B4-BE49-F238E27FC236}">
                      <a16:creationId xmlns:a16="http://schemas.microsoft.com/office/drawing/2014/main" id="{105337AF-FC29-46A8-A9E2-03258A39212E}"/>
                    </a:ext>
                  </a:extLst>
                </p:cNvPr>
                <p:cNvCxnSpPr>
                  <a:cxnSpLocks/>
                  <a:stCxn id="715" idx="5"/>
                  <a:endCxn id="666" idx="1"/>
                </p:cNvCxnSpPr>
                <p:nvPr/>
              </p:nvCxnSpPr>
              <p:spPr>
                <a:xfrm>
                  <a:off x="6208237" y="4339731"/>
                  <a:ext cx="315838" cy="60629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7" name="直線コネクタ 716">
                  <a:extLst>
                    <a:ext uri="{FF2B5EF4-FFF2-40B4-BE49-F238E27FC236}">
                      <a16:creationId xmlns:a16="http://schemas.microsoft.com/office/drawing/2014/main" id="{6AF1EE1C-3310-4CD3-8448-3E2C9C985640}"/>
                    </a:ext>
                  </a:extLst>
                </p:cNvPr>
                <p:cNvCxnSpPr>
                  <a:cxnSpLocks/>
                  <a:stCxn id="693" idx="3"/>
                  <a:endCxn id="715" idx="7"/>
                </p:cNvCxnSpPr>
                <p:nvPr/>
              </p:nvCxnSpPr>
              <p:spPr>
                <a:xfrm flipH="1">
                  <a:off x="6208237" y="3876192"/>
                  <a:ext cx="118123" cy="298077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8" name="直線コネクタ 717">
                  <a:extLst>
                    <a:ext uri="{FF2B5EF4-FFF2-40B4-BE49-F238E27FC236}">
                      <a16:creationId xmlns:a16="http://schemas.microsoft.com/office/drawing/2014/main" id="{1B920334-9C9D-4A75-B0ED-2035E23AD889}"/>
                    </a:ext>
                  </a:extLst>
                </p:cNvPr>
                <p:cNvCxnSpPr>
                  <a:cxnSpLocks/>
                  <a:stCxn id="692" idx="4"/>
                  <a:endCxn id="715" idx="7"/>
                </p:cNvCxnSpPr>
                <p:nvPr/>
              </p:nvCxnSpPr>
              <p:spPr>
                <a:xfrm flipH="1">
                  <a:off x="6208237" y="3870205"/>
                  <a:ext cx="289763" cy="304064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9" name="直線コネクタ 718">
                  <a:extLst>
                    <a:ext uri="{FF2B5EF4-FFF2-40B4-BE49-F238E27FC236}">
                      <a16:creationId xmlns:a16="http://schemas.microsoft.com/office/drawing/2014/main" id="{CA066C64-2530-44D2-A1E6-9821282FCDCF}"/>
                    </a:ext>
                  </a:extLst>
                </p:cNvPr>
                <p:cNvCxnSpPr>
                  <a:cxnSpLocks/>
                  <a:stCxn id="665" idx="5"/>
                  <a:endCxn id="715" idx="1"/>
                </p:cNvCxnSpPr>
                <p:nvPr/>
              </p:nvCxnSpPr>
              <p:spPr>
                <a:xfrm>
                  <a:off x="5718235" y="3879640"/>
                  <a:ext cx="325048" cy="294629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0" name="直線コネクタ 719">
                  <a:extLst>
                    <a:ext uri="{FF2B5EF4-FFF2-40B4-BE49-F238E27FC236}">
                      <a16:creationId xmlns:a16="http://schemas.microsoft.com/office/drawing/2014/main" id="{89E88958-E542-43F7-A8D9-E2CC7783314B}"/>
                    </a:ext>
                  </a:extLst>
                </p:cNvPr>
                <p:cNvCxnSpPr>
                  <a:cxnSpLocks/>
                  <a:stCxn id="667" idx="7"/>
                  <a:endCxn id="715" idx="3"/>
                </p:cNvCxnSpPr>
                <p:nvPr/>
              </p:nvCxnSpPr>
              <p:spPr>
                <a:xfrm flipV="1">
                  <a:off x="5913640" y="4339731"/>
                  <a:ext cx="129643" cy="23789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1" name="直線コネクタ 720">
                  <a:extLst>
                    <a:ext uri="{FF2B5EF4-FFF2-40B4-BE49-F238E27FC236}">
                      <a16:creationId xmlns:a16="http://schemas.microsoft.com/office/drawing/2014/main" id="{495F6E37-BCD3-4551-AEB6-AB2BC25987D5}"/>
                    </a:ext>
                  </a:extLst>
                </p:cNvPr>
                <p:cNvCxnSpPr>
                  <a:cxnSpLocks/>
                  <a:stCxn id="668" idx="7"/>
                  <a:endCxn id="715" idx="3"/>
                </p:cNvCxnSpPr>
                <p:nvPr/>
              </p:nvCxnSpPr>
              <p:spPr>
                <a:xfrm flipV="1">
                  <a:off x="5805640" y="4339731"/>
                  <a:ext cx="237643" cy="56136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2" name="矢印: 左右 721">
                  <a:extLst>
                    <a:ext uri="{FF2B5EF4-FFF2-40B4-BE49-F238E27FC236}">
                      <a16:creationId xmlns:a16="http://schemas.microsoft.com/office/drawing/2014/main" id="{6CC42F72-A554-4F38-8B06-01A1D8F03A52}"/>
                    </a:ext>
                  </a:extLst>
                </p:cNvPr>
                <p:cNvSpPr/>
                <p:nvPr/>
              </p:nvSpPr>
              <p:spPr>
                <a:xfrm rot="480000">
                  <a:off x="5418000" y="5076000"/>
                  <a:ext cx="468000" cy="108000"/>
                </a:xfrm>
                <a:prstGeom prst="leftRightArrow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3" name="矢印: 左右 722">
                  <a:extLst>
                    <a:ext uri="{FF2B5EF4-FFF2-40B4-BE49-F238E27FC236}">
                      <a16:creationId xmlns:a16="http://schemas.microsoft.com/office/drawing/2014/main" id="{98450474-BF4B-4804-B5ED-4C7AE0B9E07C}"/>
                    </a:ext>
                  </a:extLst>
                </p:cNvPr>
                <p:cNvSpPr/>
                <p:nvPr/>
              </p:nvSpPr>
              <p:spPr>
                <a:xfrm rot="480000">
                  <a:off x="6354000" y="3134505"/>
                  <a:ext cx="468000" cy="108000"/>
                </a:xfrm>
                <a:prstGeom prst="leftRightArrow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4" name="矢印: 左右 723">
                  <a:extLst>
                    <a:ext uri="{FF2B5EF4-FFF2-40B4-BE49-F238E27FC236}">
                      <a16:creationId xmlns:a16="http://schemas.microsoft.com/office/drawing/2014/main" id="{3EB95FA8-8178-46FF-AC44-051A225A5BA5}"/>
                    </a:ext>
                  </a:extLst>
                </p:cNvPr>
                <p:cNvSpPr/>
                <p:nvPr/>
              </p:nvSpPr>
              <p:spPr>
                <a:xfrm rot="20578598">
                  <a:off x="6336000" y="4968000"/>
                  <a:ext cx="421200" cy="108000"/>
                </a:xfrm>
                <a:prstGeom prst="leftRightArrow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5" name="矢印: 左右 724">
                  <a:extLst>
                    <a:ext uri="{FF2B5EF4-FFF2-40B4-BE49-F238E27FC236}">
                      <a16:creationId xmlns:a16="http://schemas.microsoft.com/office/drawing/2014/main" id="{042E77B4-C632-4B8D-86CF-F72653773557}"/>
                    </a:ext>
                  </a:extLst>
                </p:cNvPr>
                <p:cNvSpPr/>
                <p:nvPr/>
              </p:nvSpPr>
              <p:spPr>
                <a:xfrm rot="21275898">
                  <a:off x="6336000" y="5110306"/>
                  <a:ext cx="324000" cy="108000"/>
                </a:xfrm>
                <a:prstGeom prst="leftRightArrow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726" name="直線コネクタ 725">
                  <a:extLst>
                    <a:ext uri="{FF2B5EF4-FFF2-40B4-BE49-F238E27FC236}">
                      <a16:creationId xmlns:a16="http://schemas.microsoft.com/office/drawing/2014/main" id="{A145C80A-1838-4ABB-8FBA-A90AEBF94950}"/>
                    </a:ext>
                  </a:extLst>
                </p:cNvPr>
                <p:cNvCxnSpPr>
                  <a:cxnSpLocks/>
                  <a:stCxn id="667" idx="6"/>
                  <a:endCxn id="715" idx="3"/>
                </p:cNvCxnSpPr>
                <p:nvPr/>
              </p:nvCxnSpPr>
              <p:spPr>
                <a:xfrm flipV="1">
                  <a:off x="5940000" y="4339731"/>
                  <a:ext cx="103283" cy="87429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56" name="グループ化 655">
                <a:extLst>
                  <a:ext uri="{FF2B5EF4-FFF2-40B4-BE49-F238E27FC236}">
                    <a16:creationId xmlns:a16="http://schemas.microsoft.com/office/drawing/2014/main" id="{AB2EC36B-D266-491C-8806-AC7190388C37}"/>
                  </a:ext>
                </a:extLst>
              </p:cNvPr>
              <p:cNvGrpSpPr/>
              <p:nvPr/>
            </p:nvGrpSpPr>
            <p:grpSpPr>
              <a:xfrm>
                <a:off x="7056000" y="4967999"/>
                <a:ext cx="1340372" cy="1156111"/>
                <a:chOff x="7056000" y="4967999"/>
                <a:chExt cx="1340372" cy="1156111"/>
              </a:xfrm>
            </p:grpSpPr>
            <p:cxnSp>
              <p:nvCxnSpPr>
                <p:cNvPr id="657" name="直線矢印コネクタ 656">
                  <a:extLst>
                    <a:ext uri="{FF2B5EF4-FFF2-40B4-BE49-F238E27FC236}">
                      <a16:creationId xmlns:a16="http://schemas.microsoft.com/office/drawing/2014/main" id="{230FC73A-6DBF-49AB-BB76-E3F79A02D1CE}"/>
                    </a:ext>
                  </a:extLst>
                </p:cNvPr>
                <p:cNvCxnSpPr/>
                <p:nvPr/>
              </p:nvCxnSpPr>
              <p:spPr>
                <a:xfrm flipV="1">
                  <a:off x="7769382" y="5292001"/>
                  <a:ext cx="0" cy="4680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8" name="直線矢印コネクタ 657">
                  <a:extLst>
                    <a:ext uri="{FF2B5EF4-FFF2-40B4-BE49-F238E27FC236}">
                      <a16:creationId xmlns:a16="http://schemas.microsoft.com/office/drawing/2014/main" id="{41A2E26E-BE83-4CBB-AF47-444C1F3466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1300000" flipH="1">
                  <a:off x="7308000" y="5796000"/>
                  <a:ext cx="4680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9" name="テキスト ボックス 658">
                  <a:extLst>
                    <a:ext uri="{FF2B5EF4-FFF2-40B4-BE49-F238E27FC236}">
                      <a16:creationId xmlns:a16="http://schemas.microsoft.com/office/drawing/2014/main" id="{FDFA795F-E8B9-45A1-8F85-9EE7CB659FFA}"/>
                    </a:ext>
                  </a:extLst>
                </p:cNvPr>
                <p:cNvSpPr txBox="1"/>
                <p:nvPr/>
              </p:nvSpPr>
              <p:spPr>
                <a:xfrm>
                  <a:off x="7632000" y="4967999"/>
                  <a:ext cx="260372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kumimoji="1" lang="en-US" altLang="ja-JP" sz="2000" i="1" dirty="0"/>
                    <a:t>c</a:t>
                  </a:r>
                  <a:endParaRPr kumimoji="1" lang="ja-JP" altLang="en-US" sz="2000" i="1" dirty="0"/>
                </a:p>
              </p:txBody>
            </p:sp>
            <p:sp>
              <p:nvSpPr>
                <p:cNvPr id="660" name="テキスト ボックス 659">
                  <a:extLst>
                    <a:ext uri="{FF2B5EF4-FFF2-40B4-BE49-F238E27FC236}">
                      <a16:creationId xmlns:a16="http://schemas.microsoft.com/office/drawing/2014/main" id="{24DD5899-6406-4F3F-A792-7D95EF69C327}"/>
                    </a:ext>
                  </a:extLst>
                </p:cNvPr>
                <p:cNvSpPr txBox="1"/>
                <p:nvPr/>
              </p:nvSpPr>
              <p:spPr>
                <a:xfrm>
                  <a:off x="8136000" y="5724000"/>
                  <a:ext cx="260372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kumimoji="1" lang="en-US" altLang="ja-JP" sz="2000" i="1" dirty="0"/>
                    <a:t>b</a:t>
                  </a:r>
                  <a:endParaRPr kumimoji="1" lang="ja-JP" altLang="en-US" sz="2000" i="1" dirty="0"/>
                </a:p>
              </p:txBody>
            </p:sp>
            <p:sp>
              <p:nvSpPr>
                <p:cNvPr id="661" name="テキスト ボックス 660">
                  <a:extLst>
                    <a:ext uri="{FF2B5EF4-FFF2-40B4-BE49-F238E27FC236}">
                      <a16:creationId xmlns:a16="http://schemas.microsoft.com/office/drawing/2014/main" id="{107C0C6D-AAB3-4EBD-B291-D58CCB20A1B6}"/>
                    </a:ext>
                  </a:extLst>
                </p:cNvPr>
                <p:cNvSpPr txBox="1"/>
                <p:nvPr/>
              </p:nvSpPr>
              <p:spPr>
                <a:xfrm>
                  <a:off x="7056000" y="5580000"/>
                  <a:ext cx="260372" cy="400111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kumimoji="1" lang="en-US" altLang="ja-JP" sz="2000" i="1" dirty="0"/>
                    <a:t>a</a:t>
                  </a:r>
                  <a:endParaRPr kumimoji="1" lang="ja-JP" altLang="en-US" sz="2000" i="1" dirty="0"/>
                </a:p>
              </p:txBody>
            </p:sp>
            <p:cxnSp>
              <p:nvCxnSpPr>
                <p:cNvPr id="662" name="直線矢印コネクタ 661">
                  <a:extLst>
                    <a:ext uri="{FF2B5EF4-FFF2-40B4-BE49-F238E27FC236}">
                      <a16:creationId xmlns:a16="http://schemas.microsoft.com/office/drawing/2014/main" id="{4E84F888-173D-4812-BF19-B14AB71305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6420000" flipV="1">
                  <a:off x="7992000" y="5616000"/>
                  <a:ext cx="0" cy="4680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D76D072-BCCD-46A6-8E29-53492BD305BE}"/>
              </a:ext>
            </a:extLst>
          </p:cNvPr>
          <p:cNvGrpSpPr/>
          <p:nvPr/>
        </p:nvGrpSpPr>
        <p:grpSpPr>
          <a:xfrm>
            <a:off x="180000" y="180000"/>
            <a:ext cx="4931999" cy="2914331"/>
            <a:chOff x="180000" y="180000"/>
            <a:chExt cx="4931999" cy="2914331"/>
          </a:xfrm>
        </p:grpSpPr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0CA74D65-0C25-44E1-818C-E7CAA77C5DE8}"/>
                </a:ext>
              </a:extLst>
            </p:cNvPr>
            <p:cNvGrpSpPr/>
            <p:nvPr/>
          </p:nvGrpSpPr>
          <p:grpSpPr>
            <a:xfrm>
              <a:off x="180000" y="180000"/>
              <a:ext cx="4931999" cy="2914331"/>
              <a:chOff x="214666" y="180000"/>
              <a:chExt cx="4749077" cy="2914331"/>
            </a:xfrm>
          </p:grpSpPr>
          <p:grpSp>
            <p:nvGrpSpPr>
              <p:cNvPr id="570" name="グループ化 569">
                <a:extLst>
                  <a:ext uri="{FF2B5EF4-FFF2-40B4-BE49-F238E27FC236}">
                    <a16:creationId xmlns:a16="http://schemas.microsoft.com/office/drawing/2014/main" id="{39B0891F-39A0-4748-A69D-46407996884E}"/>
                  </a:ext>
                </a:extLst>
              </p:cNvPr>
              <p:cNvGrpSpPr/>
              <p:nvPr/>
            </p:nvGrpSpPr>
            <p:grpSpPr>
              <a:xfrm>
                <a:off x="214666" y="514038"/>
                <a:ext cx="4749077" cy="2580293"/>
                <a:chOff x="451724" y="347776"/>
                <a:chExt cx="5842238" cy="2580293"/>
              </a:xfrm>
            </p:grpSpPr>
            <p:graphicFrame>
              <p:nvGraphicFramePr>
                <p:cNvPr id="571" name="グラフ 570">
                  <a:extLst>
                    <a:ext uri="{FF2B5EF4-FFF2-40B4-BE49-F238E27FC236}">
                      <a16:creationId xmlns:a16="http://schemas.microsoft.com/office/drawing/2014/main" id="{6BC162F7-E0CB-49F4-B61A-F2A30983C473}"/>
                    </a:ext>
                  </a:extLst>
                </p:cNvPr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956088926"/>
                    </p:ext>
                  </p:extLst>
                </p:nvPr>
              </p:nvGraphicFramePr>
              <p:xfrm>
                <a:off x="533962" y="347776"/>
                <a:ext cx="5760000" cy="2160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sp>
              <p:nvSpPr>
                <p:cNvPr id="572" name="テキスト ボックス 571">
                  <a:extLst>
                    <a:ext uri="{FF2B5EF4-FFF2-40B4-BE49-F238E27FC236}">
                      <a16:creationId xmlns:a16="http://schemas.microsoft.com/office/drawing/2014/main" id="{45A2D116-DBA4-4EAE-BBFB-9DF66F485FDD}"/>
                    </a:ext>
                  </a:extLst>
                </p:cNvPr>
                <p:cNvSpPr txBox="1"/>
                <p:nvPr/>
              </p:nvSpPr>
              <p:spPr>
                <a:xfrm>
                  <a:off x="451724" y="2281738"/>
                  <a:ext cx="5840443" cy="6463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dirty="0"/>
                    <a:t>-400              -700              -1000             -1300   </a:t>
                  </a:r>
                </a:p>
                <a:p>
                  <a:r>
                    <a:rPr kumimoji="1" lang="en-US" altLang="ja-JP" dirty="0"/>
                    <a:t>                                  </a:t>
                  </a:r>
                  <a:r>
                    <a:rPr kumimoji="1" lang="el-GR" altLang="ja-JP" i="1" dirty="0"/>
                    <a:t>δ</a:t>
                  </a:r>
                  <a:r>
                    <a:rPr kumimoji="1" lang="en-US" altLang="ja-JP" dirty="0"/>
                    <a:t>(</a:t>
                  </a:r>
                  <a:r>
                    <a:rPr kumimoji="1" lang="en-US" altLang="ja-JP" baseline="30000" dirty="0"/>
                    <a:t>93</a:t>
                  </a:r>
                  <a:r>
                    <a:rPr kumimoji="1" lang="en-US" altLang="ja-JP" dirty="0"/>
                    <a:t>Nb) / ppm</a:t>
                  </a:r>
                  <a:endParaRPr kumimoji="1" lang="ja-JP" altLang="en-US" dirty="0"/>
                </a:p>
              </p:txBody>
            </p:sp>
            <p:sp>
              <p:nvSpPr>
                <p:cNvPr id="573" name="テキスト ボックス 572">
                  <a:extLst>
                    <a:ext uri="{FF2B5EF4-FFF2-40B4-BE49-F238E27FC236}">
                      <a16:creationId xmlns:a16="http://schemas.microsoft.com/office/drawing/2014/main" id="{438E0C84-F806-479A-9A43-1E24AB9E5E47}"/>
                    </a:ext>
                  </a:extLst>
                </p:cNvPr>
                <p:cNvSpPr txBox="1"/>
                <p:nvPr/>
              </p:nvSpPr>
              <p:spPr>
                <a:xfrm>
                  <a:off x="2328064" y="1597738"/>
                  <a:ext cx="415607" cy="5847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200" dirty="0"/>
                    <a:t>*</a:t>
                  </a:r>
                  <a:endParaRPr kumimoji="1" lang="ja-JP" altLang="en-US" sz="3200" dirty="0"/>
                </a:p>
              </p:txBody>
            </p:sp>
            <p:sp>
              <p:nvSpPr>
                <p:cNvPr id="574" name="テキスト ボックス 573">
                  <a:extLst>
                    <a:ext uri="{FF2B5EF4-FFF2-40B4-BE49-F238E27FC236}">
                      <a16:creationId xmlns:a16="http://schemas.microsoft.com/office/drawing/2014/main" id="{3FFA0954-D20C-4989-A51A-77E65E5EEE93}"/>
                    </a:ext>
                  </a:extLst>
                </p:cNvPr>
                <p:cNvSpPr txBox="1"/>
                <p:nvPr/>
              </p:nvSpPr>
              <p:spPr>
                <a:xfrm>
                  <a:off x="4119115" y="1597738"/>
                  <a:ext cx="415607" cy="5847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200" dirty="0"/>
                    <a:t>*</a:t>
                  </a:r>
                  <a:endParaRPr kumimoji="1" lang="ja-JP" altLang="en-US" sz="3200" dirty="0"/>
                </a:p>
              </p:txBody>
            </p:sp>
            <p:sp>
              <p:nvSpPr>
                <p:cNvPr id="575" name="テキスト ボックス 574">
                  <a:extLst>
                    <a:ext uri="{FF2B5EF4-FFF2-40B4-BE49-F238E27FC236}">
                      <a16:creationId xmlns:a16="http://schemas.microsoft.com/office/drawing/2014/main" id="{617EC0D5-7A7B-4DAD-BE7F-6EDA44FB9384}"/>
                    </a:ext>
                  </a:extLst>
                </p:cNvPr>
                <p:cNvSpPr txBox="1"/>
                <p:nvPr/>
              </p:nvSpPr>
              <p:spPr>
                <a:xfrm>
                  <a:off x="3138301" y="1489738"/>
                  <a:ext cx="415607" cy="5847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3200" dirty="0"/>
                    <a:t>*</a:t>
                  </a:r>
                  <a:endParaRPr kumimoji="1" lang="ja-JP" altLang="en-US" sz="3200" dirty="0"/>
                </a:p>
              </p:txBody>
            </p:sp>
          </p:grpSp>
          <p:sp>
            <p:nvSpPr>
              <p:cNvPr id="577" name="テキスト ボックス 576">
                <a:extLst>
                  <a:ext uri="{FF2B5EF4-FFF2-40B4-BE49-F238E27FC236}">
                    <a16:creationId xmlns:a16="http://schemas.microsoft.com/office/drawing/2014/main" id="{6D57B8D2-07A5-4881-97CE-721A28022FEB}"/>
                  </a:ext>
                </a:extLst>
              </p:cNvPr>
              <p:cNvSpPr txBox="1"/>
              <p:nvPr/>
            </p:nvSpPr>
            <p:spPr>
              <a:xfrm>
                <a:off x="2571873" y="180000"/>
                <a:ext cx="831955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>
                    <a:solidFill>
                      <a:srgbClr val="0000FF"/>
                    </a:solidFill>
                  </a:rPr>
                  <a:t>Nb1O</a:t>
                </a:r>
                <a:r>
                  <a:rPr kumimoji="1" lang="en-US" altLang="ja-JP" baseline="-25000" dirty="0">
                    <a:solidFill>
                      <a:srgbClr val="0000FF"/>
                    </a:solidFill>
                  </a:rPr>
                  <a:t>6</a:t>
                </a:r>
                <a:endParaRPr kumimoji="1" lang="ja-JP" altLang="en-US" baseline="-250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578" name="テキスト ボックス 577">
                <a:extLst>
                  <a:ext uri="{FF2B5EF4-FFF2-40B4-BE49-F238E27FC236}">
                    <a16:creationId xmlns:a16="http://schemas.microsoft.com/office/drawing/2014/main" id="{0DEF30B3-7977-4714-A981-8930443A2797}"/>
                  </a:ext>
                </a:extLst>
              </p:cNvPr>
              <p:cNvSpPr txBox="1"/>
              <p:nvPr/>
            </p:nvSpPr>
            <p:spPr>
              <a:xfrm>
                <a:off x="1026885" y="1044000"/>
                <a:ext cx="166391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>
                    <a:solidFill>
                      <a:srgbClr val="0000FF"/>
                    </a:solidFill>
                  </a:rPr>
                  <a:t>Nb1O</a:t>
                </a:r>
                <a:r>
                  <a:rPr kumimoji="1" lang="en-US" altLang="ja-JP" baseline="-25000" dirty="0">
                    <a:solidFill>
                      <a:srgbClr val="0000FF"/>
                    </a:solidFill>
                  </a:rPr>
                  <a:t>4</a:t>
                </a:r>
                <a:r>
                  <a:rPr kumimoji="1" lang="en-US" altLang="ja-JP" dirty="0">
                    <a:solidFill>
                      <a:srgbClr val="0000FF"/>
                    </a:solidFill>
                  </a:rPr>
                  <a:t> </a:t>
                </a:r>
                <a:r>
                  <a:rPr kumimoji="1" lang="en-US" altLang="ja-JP" dirty="0">
                    <a:solidFill>
                      <a:srgbClr val="00B0F0"/>
                    </a:solidFill>
                  </a:rPr>
                  <a:t>(Nb2O</a:t>
                </a:r>
                <a:r>
                  <a:rPr kumimoji="1" lang="en-US" altLang="ja-JP" baseline="-25000" dirty="0">
                    <a:solidFill>
                      <a:srgbClr val="00B0F0"/>
                    </a:solidFill>
                  </a:rPr>
                  <a:t>6</a:t>
                </a:r>
                <a:r>
                  <a:rPr kumimoji="1" lang="en-US" altLang="ja-JP" dirty="0">
                    <a:solidFill>
                      <a:srgbClr val="00B0F0"/>
                    </a:solidFill>
                  </a:rPr>
                  <a:t>)</a:t>
                </a:r>
                <a:endParaRPr kumimoji="1" lang="ja-JP" altLang="en-US" dirty="0">
                  <a:solidFill>
                    <a:srgbClr val="00B0F0"/>
                  </a:solidFill>
                </a:endParaRPr>
              </a:p>
            </p:txBody>
          </p:sp>
        </p:grpSp>
        <p:cxnSp>
          <p:nvCxnSpPr>
            <p:cNvPr id="157" name="直線矢印コネクタ 156">
              <a:extLst>
                <a:ext uri="{FF2B5EF4-FFF2-40B4-BE49-F238E27FC236}">
                  <a16:creationId xmlns:a16="http://schemas.microsoft.com/office/drawing/2014/main" id="{89E9FE14-F72D-44AD-95BD-A9D421878983}"/>
                </a:ext>
              </a:extLst>
            </p:cNvPr>
            <p:cNvCxnSpPr>
              <a:cxnSpLocks/>
            </p:cNvCxnSpPr>
            <p:nvPr/>
          </p:nvCxnSpPr>
          <p:spPr>
            <a:xfrm>
              <a:off x="3060000" y="540000"/>
              <a:ext cx="0" cy="21600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矢印コネクタ 157">
              <a:extLst>
                <a:ext uri="{FF2B5EF4-FFF2-40B4-BE49-F238E27FC236}">
                  <a16:creationId xmlns:a16="http://schemas.microsoft.com/office/drawing/2014/main" id="{9ACBB4F3-0BBD-46D2-9D1D-9F2C74ED42C6}"/>
                </a:ext>
              </a:extLst>
            </p:cNvPr>
            <p:cNvCxnSpPr>
              <a:cxnSpLocks/>
            </p:cNvCxnSpPr>
            <p:nvPr/>
          </p:nvCxnSpPr>
          <p:spPr>
            <a:xfrm>
              <a:off x="2376000" y="1404000"/>
              <a:ext cx="0" cy="21600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460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6103</TotalTime>
  <Words>61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tansho</dc:creator>
  <cp:lastModifiedBy>tansho</cp:lastModifiedBy>
  <cp:revision>60</cp:revision>
  <dcterms:created xsi:type="dcterms:W3CDTF">2021-06-04T07:06:45Z</dcterms:created>
  <dcterms:modified xsi:type="dcterms:W3CDTF">2021-12-23T08:07:55Z</dcterms:modified>
</cp:coreProperties>
</file>